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9" r:id="rId2"/>
    <p:sldId id="264" r:id="rId3"/>
    <p:sldId id="271" r:id="rId4"/>
    <p:sldId id="282" r:id="rId5"/>
    <p:sldId id="273" r:id="rId6"/>
    <p:sldId id="278" r:id="rId7"/>
    <p:sldId id="277" r:id="rId8"/>
    <p:sldId id="261" r:id="rId9"/>
    <p:sldId id="280" r:id="rId10"/>
    <p:sldId id="266" r:id="rId11"/>
    <p:sldId id="281" r:id="rId12"/>
    <p:sldId id="267" r:id="rId13"/>
    <p:sldId id="286" r:id="rId14"/>
    <p:sldId id="269" r:id="rId15"/>
    <p:sldId id="287" r:id="rId16"/>
    <p:sldId id="270" r:id="rId17"/>
    <p:sldId id="288" r:id="rId18"/>
    <p:sldId id="283" r:id="rId19"/>
    <p:sldId id="268" r:id="rId20"/>
    <p:sldId id="272" r:id="rId21"/>
    <p:sldId id="274" r:id="rId22"/>
    <p:sldId id="285" r:id="rId23"/>
    <p:sldId id="275" r:id="rId24"/>
    <p:sldId id="284" r:id="rId25"/>
    <p:sldId id="27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001E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5624" autoAdjust="0"/>
  </p:normalViewPr>
  <p:slideViewPr>
    <p:cSldViewPr>
      <p:cViewPr varScale="1">
        <p:scale>
          <a:sx n="102" d="100"/>
          <a:sy n="102" d="100"/>
        </p:scale>
        <p:origin x="11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2" d="100"/>
          <a:sy n="72" d="100"/>
        </p:scale>
        <p:origin x="306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54A81B-1E50-495A-B96A-D4B067800664}" type="doc">
      <dgm:prSet loTypeId="urn:microsoft.com/office/officeart/2005/8/layout/hList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EA951B2-D636-4E70-9CED-FECA3A0FBDED}">
      <dgm:prSet phldrT="[Text]"/>
      <dgm:spPr/>
      <dgm:t>
        <a:bodyPr/>
        <a:lstStyle/>
        <a:p>
          <a:r>
            <a:rPr lang="en-US" dirty="0" smtClean="0"/>
            <a:t>Money</a:t>
          </a:r>
          <a:endParaRPr lang="en-US" dirty="0"/>
        </a:p>
      </dgm:t>
    </dgm:pt>
    <dgm:pt modelId="{953600E7-8CAB-42B3-9CAA-92AFFABD0261}" type="parTrans" cxnId="{70B7ECED-1AE2-42A0-91A7-C2E43A64E579}">
      <dgm:prSet/>
      <dgm:spPr/>
      <dgm:t>
        <a:bodyPr/>
        <a:lstStyle/>
        <a:p>
          <a:endParaRPr lang="en-US"/>
        </a:p>
      </dgm:t>
    </dgm:pt>
    <dgm:pt modelId="{B6F5802F-B078-45BE-BD85-74893E7414F9}" type="sibTrans" cxnId="{70B7ECED-1AE2-42A0-91A7-C2E43A64E579}">
      <dgm:prSet/>
      <dgm:spPr/>
      <dgm:t>
        <a:bodyPr/>
        <a:lstStyle/>
        <a:p>
          <a:endParaRPr lang="en-US"/>
        </a:p>
      </dgm:t>
    </dgm:pt>
    <dgm:pt modelId="{6C333D2A-FDC3-47C6-838F-9EBF34F8B07D}">
      <dgm:prSet phldrT="[Text]"/>
      <dgm:spPr/>
      <dgm:t>
        <a:bodyPr/>
        <a:lstStyle/>
        <a:p>
          <a:r>
            <a:rPr lang="en-US" dirty="0" smtClean="0"/>
            <a:t>Organized online crime</a:t>
          </a:r>
          <a:endParaRPr lang="en-US" dirty="0"/>
        </a:p>
      </dgm:t>
    </dgm:pt>
    <dgm:pt modelId="{9A0464BE-82F9-4611-9CFA-289C96EA1C62}" type="parTrans" cxnId="{A75B1EF2-3400-42E0-B267-2E2BAD435631}">
      <dgm:prSet/>
      <dgm:spPr/>
      <dgm:t>
        <a:bodyPr/>
        <a:lstStyle/>
        <a:p>
          <a:endParaRPr lang="en-US"/>
        </a:p>
      </dgm:t>
    </dgm:pt>
    <dgm:pt modelId="{31991645-7841-414A-94DD-1094C547BFFC}" type="sibTrans" cxnId="{A75B1EF2-3400-42E0-B267-2E2BAD435631}">
      <dgm:prSet/>
      <dgm:spPr/>
      <dgm:t>
        <a:bodyPr/>
        <a:lstStyle/>
        <a:p>
          <a:endParaRPr lang="en-US"/>
        </a:p>
      </dgm:t>
    </dgm:pt>
    <dgm:pt modelId="{22DCA653-5AAD-4AA0-BA16-55F577B8C1A7}">
      <dgm:prSet phldrT="[Text]"/>
      <dgm:spPr/>
      <dgm:t>
        <a:bodyPr/>
        <a:lstStyle/>
        <a:p>
          <a:r>
            <a:rPr lang="en-US" dirty="0" smtClean="0"/>
            <a:t>Personal or Political Agenda</a:t>
          </a:r>
          <a:endParaRPr lang="en-US" dirty="0"/>
        </a:p>
      </dgm:t>
    </dgm:pt>
    <dgm:pt modelId="{13C7F349-B5D5-4239-AF15-7599153F0259}" type="parTrans" cxnId="{E92CCD15-4366-4881-93BC-0663226D9645}">
      <dgm:prSet/>
      <dgm:spPr/>
      <dgm:t>
        <a:bodyPr/>
        <a:lstStyle/>
        <a:p>
          <a:endParaRPr lang="en-US"/>
        </a:p>
      </dgm:t>
    </dgm:pt>
    <dgm:pt modelId="{32EBE39A-ABBE-4EBF-B372-F066AC02AF3B}" type="sibTrans" cxnId="{E92CCD15-4366-4881-93BC-0663226D9645}">
      <dgm:prSet/>
      <dgm:spPr/>
      <dgm:t>
        <a:bodyPr/>
        <a:lstStyle/>
        <a:p>
          <a:endParaRPr lang="en-US"/>
        </a:p>
      </dgm:t>
    </dgm:pt>
    <dgm:pt modelId="{B7AAE934-1CAA-4062-9406-ED8C48AF4453}">
      <dgm:prSet phldrT="[Text]"/>
      <dgm:spPr/>
      <dgm:t>
        <a:bodyPr/>
        <a:lstStyle/>
        <a:p>
          <a:r>
            <a:rPr lang="en-US" dirty="0" smtClean="0"/>
            <a:t>State actors</a:t>
          </a:r>
          <a:endParaRPr lang="en-US" dirty="0"/>
        </a:p>
      </dgm:t>
    </dgm:pt>
    <dgm:pt modelId="{07170987-315D-468A-8E96-8EBFED6E91D6}" type="parTrans" cxnId="{A2FBBDCC-9C79-4F3D-843A-47AC5B59236F}">
      <dgm:prSet/>
      <dgm:spPr/>
      <dgm:t>
        <a:bodyPr/>
        <a:lstStyle/>
        <a:p>
          <a:endParaRPr lang="en-US"/>
        </a:p>
      </dgm:t>
    </dgm:pt>
    <dgm:pt modelId="{A8CEC59B-DAEF-42F7-8B88-A6AA64618010}" type="sibTrans" cxnId="{A2FBBDCC-9C79-4F3D-843A-47AC5B59236F}">
      <dgm:prSet/>
      <dgm:spPr/>
      <dgm:t>
        <a:bodyPr/>
        <a:lstStyle/>
        <a:p>
          <a:endParaRPr lang="en-US"/>
        </a:p>
      </dgm:t>
    </dgm:pt>
    <dgm:pt modelId="{9F107DFA-0DA2-4D17-A4E0-B93336A3896B}">
      <dgm:prSet phldrT="[Text]"/>
      <dgm:spPr/>
      <dgm:t>
        <a:bodyPr/>
        <a:lstStyle/>
        <a:p>
          <a:r>
            <a:rPr lang="en-US" dirty="0" err="1" smtClean="0"/>
            <a:t>Lulz</a:t>
          </a:r>
          <a:endParaRPr lang="en-US" dirty="0"/>
        </a:p>
      </dgm:t>
    </dgm:pt>
    <dgm:pt modelId="{C4B113A4-4EAF-4AF5-88A4-0C3E2DC276E7}" type="parTrans" cxnId="{AE03471E-D696-46A5-8C84-8E8EA4F54833}">
      <dgm:prSet/>
      <dgm:spPr/>
      <dgm:t>
        <a:bodyPr/>
        <a:lstStyle/>
        <a:p>
          <a:endParaRPr lang="en-US"/>
        </a:p>
      </dgm:t>
    </dgm:pt>
    <dgm:pt modelId="{FD7F3A49-91AA-4368-A134-59553335640C}" type="sibTrans" cxnId="{AE03471E-D696-46A5-8C84-8E8EA4F54833}">
      <dgm:prSet/>
      <dgm:spPr/>
      <dgm:t>
        <a:bodyPr/>
        <a:lstStyle/>
        <a:p>
          <a:endParaRPr lang="en-US"/>
        </a:p>
      </dgm:t>
    </dgm:pt>
    <dgm:pt modelId="{BB1FCB3C-6366-4817-819D-076689B45F76}">
      <dgm:prSet phldrT="[Text]"/>
      <dgm:spPr/>
      <dgm:t>
        <a:bodyPr/>
        <a:lstStyle/>
        <a:p>
          <a:r>
            <a:rPr lang="en-US" dirty="0" smtClean="0"/>
            <a:t>Vandalism</a:t>
          </a:r>
          <a:endParaRPr lang="en-US" dirty="0"/>
        </a:p>
      </dgm:t>
    </dgm:pt>
    <dgm:pt modelId="{3F61D6D8-A5FF-476A-9A18-747D42163E0F}" type="parTrans" cxnId="{C78A4BAC-C730-422F-A044-67ADF4D3A846}">
      <dgm:prSet/>
      <dgm:spPr/>
      <dgm:t>
        <a:bodyPr/>
        <a:lstStyle/>
        <a:p>
          <a:endParaRPr lang="en-US"/>
        </a:p>
      </dgm:t>
    </dgm:pt>
    <dgm:pt modelId="{482B81A3-92F3-4FAC-AF51-803A35DA71A3}" type="sibTrans" cxnId="{C78A4BAC-C730-422F-A044-67ADF4D3A846}">
      <dgm:prSet/>
      <dgm:spPr/>
      <dgm:t>
        <a:bodyPr/>
        <a:lstStyle/>
        <a:p>
          <a:endParaRPr lang="en-US"/>
        </a:p>
      </dgm:t>
    </dgm:pt>
    <dgm:pt modelId="{B484D44A-E198-4EEC-9CCF-413EB17C0426}">
      <dgm:prSet phldrT="[Text]"/>
      <dgm:spPr/>
      <dgm:t>
        <a:bodyPr/>
        <a:lstStyle/>
        <a:p>
          <a:r>
            <a:rPr lang="en-US" dirty="0" smtClean="0"/>
            <a:t>Disgruntled employees</a:t>
          </a:r>
          <a:endParaRPr lang="en-US" dirty="0"/>
        </a:p>
      </dgm:t>
    </dgm:pt>
    <dgm:pt modelId="{56EA7366-4E29-49CA-8E56-DEFA8A8C6803}" type="parTrans" cxnId="{2E27FA6A-FBFB-435C-A466-64CD36F561E8}">
      <dgm:prSet/>
      <dgm:spPr/>
      <dgm:t>
        <a:bodyPr/>
        <a:lstStyle/>
        <a:p>
          <a:endParaRPr lang="en-US"/>
        </a:p>
      </dgm:t>
    </dgm:pt>
    <dgm:pt modelId="{F414E6C7-9E1D-4386-AB8A-22C09BAFA030}" type="sibTrans" cxnId="{2E27FA6A-FBFB-435C-A466-64CD36F561E8}">
      <dgm:prSet/>
      <dgm:spPr/>
      <dgm:t>
        <a:bodyPr/>
        <a:lstStyle/>
        <a:p>
          <a:endParaRPr lang="en-US"/>
        </a:p>
      </dgm:t>
    </dgm:pt>
    <dgm:pt modelId="{138C9140-F95B-4B51-AA80-7AEED2277CAD}">
      <dgm:prSet phldrT="[Text]"/>
      <dgm:spPr/>
      <dgm:t>
        <a:bodyPr/>
        <a:lstStyle/>
        <a:p>
          <a:r>
            <a:rPr lang="en-US" dirty="0" smtClean="0"/>
            <a:t>New methods to commit old crimes</a:t>
          </a:r>
          <a:endParaRPr lang="en-US" dirty="0"/>
        </a:p>
      </dgm:t>
    </dgm:pt>
    <dgm:pt modelId="{3ED39804-F9DF-42A5-9FDA-C41FD34F861C}" type="parTrans" cxnId="{58919531-A9C0-4F52-A304-325B5DA2AE0E}">
      <dgm:prSet/>
      <dgm:spPr/>
      <dgm:t>
        <a:bodyPr/>
        <a:lstStyle/>
        <a:p>
          <a:endParaRPr lang="en-US"/>
        </a:p>
      </dgm:t>
    </dgm:pt>
    <dgm:pt modelId="{D5FCC0DA-51D5-4416-A21B-A18748740EE0}" type="sibTrans" cxnId="{58919531-A9C0-4F52-A304-325B5DA2AE0E}">
      <dgm:prSet/>
      <dgm:spPr/>
      <dgm:t>
        <a:bodyPr/>
        <a:lstStyle/>
        <a:p>
          <a:endParaRPr lang="en-US"/>
        </a:p>
      </dgm:t>
    </dgm:pt>
    <dgm:pt modelId="{306BA30E-C26E-407F-8D88-6BCB225099D9}">
      <dgm:prSet phldrT="[Text]"/>
      <dgm:spPr/>
      <dgm:t>
        <a:bodyPr/>
        <a:lstStyle/>
        <a:p>
          <a:r>
            <a:rPr lang="en-US" dirty="0" smtClean="0"/>
            <a:t>Curiosity</a:t>
          </a:r>
          <a:endParaRPr lang="en-US" dirty="0"/>
        </a:p>
      </dgm:t>
    </dgm:pt>
    <dgm:pt modelId="{418DC7B4-7C7E-4CA9-AD55-BF8795016191}" type="parTrans" cxnId="{6A6C2046-A0C3-4441-95F0-201F65779336}">
      <dgm:prSet/>
      <dgm:spPr/>
      <dgm:t>
        <a:bodyPr/>
        <a:lstStyle/>
        <a:p>
          <a:endParaRPr lang="en-US"/>
        </a:p>
      </dgm:t>
    </dgm:pt>
    <dgm:pt modelId="{34FFC5DA-091B-4ABC-BAF5-BFF4464F75BD}" type="sibTrans" cxnId="{6A6C2046-A0C3-4441-95F0-201F65779336}">
      <dgm:prSet/>
      <dgm:spPr/>
      <dgm:t>
        <a:bodyPr/>
        <a:lstStyle/>
        <a:p>
          <a:endParaRPr lang="en-US"/>
        </a:p>
      </dgm:t>
    </dgm:pt>
    <dgm:pt modelId="{8672C5D5-289B-4F89-8231-2EAA2A752306}">
      <dgm:prSet phldrT="[Text]"/>
      <dgm:spPr/>
      <dgm:t>
        <a:bodyPr/>
        <a:lstStyle/>
        <a:p>
          <a:r>
            <a:rPr lang="en-US" dirty="0" smtClean="0"/>
            <a:t>“Hacktivists”</a:t>
          </a:r>
          <a:endParaRPr lang="en-US" dirty="0"/>
        </a:p>
      </dgm:t>
    </dgm:pt>
    <dgm:pt modelId="{6E6C8EDB-794B-4DCA-93A4-C116DEE7957E}" type="parTrans" cxnId="{41182FC3-7E77-497E-86FE-2529B2DB4725}">
      <dgm:prSet/>
      <dgm:spPr/>
      <dgm:t>
        <a:bodyPr/>
        <a:lstStyle/>
        <a:p>
          <a:endParaRPr lang="en-US"/>
        </a:p>
      </dgm:t>
    </dgm:pt>
    <dgm:pt modelId="{C775869A-345C-48CB-854E-8D1B336F0770}" type="sibTrans" cxnId="{41182FC3-7E77-497E-86FE-2529B2DB4725}">
      <dgm:prSet/>
      <dgm:spPr/>
      <dgm:t>
        <a:bodyPr/>
        <a:lstStyle/>
        <a:p>
          <a:endParaRPr lang="en-US"/>
        </a:p>
      </dgm:t>
    </dgm:pt>
    <dgm:pt modelId="{21AC45AA-2A2E-4635-B707-6E2A6729BD75}" type="pres">
      <dgm:prSet presAssocID="{2454A81B-1E50-495A-B96A-D4B0678006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A57BAC-B592-4A9E-AFD8-D6D5B624B9AD}" type="pres">
      <dgm:prSet presAssocID="{1EA951B2-D636-4E70-9CED-FECA3A0FBDED}" presName="composite" presStyleCnt="0"/>
      <dgm:spPr/>
      <dgm:t>
        <a:bodyPr/>
        <a:lstStyle/>
        <a:p>
          <a:endParaRPr lang="en-US"/>
        </a:p>
      </dgm:t>
    </dgm:pt>
    <dgm:pt modelId="{45F72684-9EDE-4A87-9BAB-59F015CCB89F}" type="pres">
      <dgm:prSet presAssocID="{1EA951B2-D636-4E70-9CED-FECA3A0FBDE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B44E89-4CE7-4B66-A2B3-52D9195D7F3A}" type="pres">
      <dgm:prSet presAssocID="{1EA951B2-D636-4E70-9CED-FECA3A0FBDE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A60CC5-938C-461A-8625-E4D5FEC6EE88}" type="pres">
      <dgm:prSet presAssocID="{B6F5802F-B078-45BE-BD85-74893E7414F9}" presName="space" presStyleCnt="0"/>
      <dgm:spPr/>
      <dgm:t>
        <a:bodyPr/>
        <a:lstStyle/>
        <a:p>
          <a:endParaRPr lang="en-US"/>
        </a:p>
      </dgm:t>
    </dgm:pt>
    <dgm:pt modelId="{08C102DE-2AFE-4AA8-826B-B58C0C47B020}" type="pres">
      <dgm:prSet presAssocID="{22DCA653-5AAD-4AA0-BA16-55F577B8C1A7}" presName="composite" presStyleCnt="0"/>
      <dgm:spPr/>
      <dgm:t>
        <a:bodyPr/>
        <a:lstStyle/>
        <a:p>
          <a:endParaRPr lang="en-US"/>
        </a:p>
      </dgm:t>
    </dgm:pt>
    <dgm:pt modelId="{ED3313B2-8F3D-45AA-939B-02C94C65B81A}" type="pres">
      <dgm:prSet presAssocID="{22DCA653-5AAD-4AA0-BA16-55F577B8C1A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EF6B4-4187-48D7-A456-FC11AB2C9E96}" type="pres">
      <dgm:prSet presAssocID="{22DCA653-5AAD-4AA0-BA16-55F577B8C1A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083E4-64FD-49BA-B2D2-2AA3B38CEC40}" type="pres">
      <dgm:prSet presAssocID="{32EBE39A-ABBE-4EBF-B372-F066AC02AF3B}" presName="space" presStyleCnt="0"/>
      <dgm:spPr/>
      <dgm:t>
        <a:bodyPr/>
        <a:lstStyle/>
        <a:p>
          <a:endParaRPr lang="en-US"/>
        </a:p>
      </dgm:t>
    </dgm:pt>
    <dgm:pt modelId="{9E88584A-7D98-4758-A367-FD450DAC4D45}" type="pres">
      <dgm:prSet presAssocID="{9F107DFA-0DA2-4D17-A4E0-B93336A3896B}" presName="composite" presStyleCnt="0"/>
      <dgm:spPr/>
      <dgm:t>
        <a:bodyPr/>
        <a:lstStyle/>
        <a:p>
          <a:endParaRPr lang="en-US"/>
        </a:p>
      </dgm:t>
    </dgm:pt>
    <dgm:pt modelId="{9B0E6F73-8303-48BB-8455-037156F1084A}" type="pres">
      <dgm:prSet presAssocID="{9F107DFA-0DA2-4D17-A4E0-B93336A3896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107114-722F-414D-8F2A-FD3641368BA5}" type="pres">
      <dgm:prSet presAssocID="{9F107DFA-0DA2-4D17-A4E0-B93336A3896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4A6326-6B97-430C-BFEB-A9E461F745D7}" type="presOf" srcId="{2454A81B-1E50-495A-B96A-D4B067800664}" destId="{21AC45AA-2A2E-4635-B707-6E2A6729BD75}" srcOrd="0" destOrd="0" presId="urn:microsoft.com/office/officeart/2005/8/layout/hList1"/>
    <dgm:cxn modelId="{E62B08E1-227E-4554-844F-1D93D23BB2E0}" type="presOf" srcId="{1EA951B2-D636-4E70-9CED-FECA3A0FBDED}" destId="{45F72684-9EDE-4A87-9BAB-59F015CCB89F}" srcOrd="0" destOrd="0" presId="urn:microsoft.com/office/officeart/2005/8/layout/hList1"/>
    <dgm:cxn modelId="{51B7D9B6-4D26-4FD0-9494-48C5777E18EB}" type="presOf" srcId="{138C9140-F95B-4B51-AA80-7AEED2277CAD}" destId="{55B44E89-4CE7-4B66-A2B3-52D9195D7F3A}" srcOrd="0" destOrd="1" presId="urn:microsoft.com/office/officeart/2005/8/layout/hList1"/>
    <dgm:cxn modelId="{183EE91C-5D17-40B1-9FAD-78933089909A}" type="presOf" srcId="{8672C5D5-289B-4F89-8231-2EAA2A752306}" destId="{F3AEF6B4-4187-48D7-A456-FC11AB2C9E96}" srcOrd="0" destOrd="1" presId="urn:microsoft.com/office/officeart/2005/8/layout/hList1"/>
    <dgm:cxn modelId="{10DB210C-B129-41F9-BD66-69E41E41B657}" type="presOf" srcId="{306BA30E-C26E-407F-8D88-6BCB225099D9}" destId="{27107114-722F-414D-8F2A-FD3641368BA5}" srcOrd="0" destOrd="1" presId="urn:microsoft.com/office/officeart/2005/8/layout/hList1"/>
    <dgm:cxn modelId="{D3379912-66ED-40E0-9610-AC811D9DD00D}" type="presOf" srcId="{BB1FCB3C-6366-4817-819D-076689B45F76}" destId="{27107114-722F-414D-8F2A-FD3641368BA5}" srcOrd="0" destOrd="0" presId="urn:microsoft.com/office/officeart/2005/8/layout/hList1"/>
    <dgm:cxn modelId="{A2FBBDCC-9C79-4F3D-843A-47AC5B59236F}" srcId="{22DCA653-5AAD-4AA0-BA16-55F577B8C1A7}" destId="{B7AAE934-1CAA-4062-9406-ED8C48AF4453}" srcOrd="0" destOrd="0" parTransId="{07170987-315D-468A-8E96-8EBFED6E91D6}" sibTransId="{A8CEC59B-DAEF-42F7-8B88-A6AA64618010}"/>
    <dgm:cxn modelId="{A20E483E-8185-48B1-974A-2F475B04FCF7}" type="presOf" srcId="{6C333D2A-FDC3-47C6-838F-9EBF34F8B07D}" destId="{55B44E89-4CE7-4B66-A2B3-52D9195D7F3A}" srcOrd="0" destOrd="0" presId="urn:microsoft.com/office/officeart/2005/8/layout/hList1"/>
    <dgm:cxn modelId="{AE03471E-D696-46A5-8C84-8E8EA4F54833}" srcId="{2454A81B-1E50-495A-B96A-D4B067800664}" destId="{9F107DFA-0DA2-4D17-A4E0-B93336A3896B}" srcOrd="2" destOrd="0" parTransId="{C4B113A4-4EAF-4AF5-88A4-0C3E2DC276E7}" sibTransId="{FD7F3A49-91AA-4368-A134-59553335640C}"/>
    <dgm:cxn modelId="{C78A4BAC-C730-422F-A044-67ADF4D3A846}" srcId="{9F107DFA-0DA2-4D17-A4E0-B93336A3896B}" destId="{BB1FCB3C-6366-4817-819D-076689B45F76}" srcOrd="0" destOrd="0" parTransId="{3F61D6D8-A5FF-476A-9A18-747D42163E0F}" sibTransId="{482B81A3-92F3-4FAC-AF51-803A35DA71A3}"/>
    <dgm:cxn modelId="{58919531-A9C0-4F52-A304-325B5DA2AE0E}" srcId="{1EA951B2-D636-4E70-9CED-FECA3A0FBDED}" destId="{138C9140-F95B-4B51-AA80-7AEED2277CAD}" srcOrd="1" destOrd="0" parTransId="{3ED39804-F9DF-42A5-9FDA-C41FD34F861C}" sibTransId="{D5FCC0DA-51D5-4416-A21B-A18748740EE0}"/>
    <dgm:cxn modelId="{2D0160AF-C75B-4353-8A93-213AD41B3DC3}" type="presOf" srcId="{B7AAE934-1CAA-4062-9406-ED8C48AF4453}" destId="{F3AEF6B4-4187-48D7-A456-FC11AB2C9E96}" srcOrd="0" destOrd="0" presId="urn:microsoft.com/office/officeart/2005/8/layout/hList1"/>
    <dgm:cxn modelId="{6A6C2046-A0C3-4441-95F0-201F65779336}" srcId="{9F107DFA-0DA2-4D17-A4E0-B93336A3896B}" destId="{306BA30E-C26E-407F-8D88-6BCB225099D9}" srcOrd="1" destOrd="0" parTransId="{418DC7B4-7C7E-4CA9-AD55-BF8795016191}" sibTransId="{34FFC5DA-091B-4ABC-BAF5-BFF4464F75BD}"/>
    <dgm:cxn modelId="{41182FC3-7E77-497E-86FE-2529B2DB4725}" srcId="{22DCA653-5AAD-4AA0-BA16-55F577B8C1A7}" destId="{8672C5D5-289B-4F89-8231-2EAA2A752306}" srcOrd="1" destOrd="0" parTransId="{6E6C8EDB-794B-4DCA-93A4-C116DEE7957E}" sibTransId="{C775869A-345C-48CB-854E-8D1B336F0770}"/>
    <dgm:cxn modelId="{A75B1EF2-3400-42E0-B267-2E2BAD435631}" srcId="{1EA951B2-D636-4E70-9CED-FECA3A0FBDED}" destId="{6C333D2A-FDC3-47C6-838F-9EBF34F8B07D}" srcOrd="0" destOrd="0" parTransId="{9A0464BE-82F9-4611-9CFA-289C96EA1C62}" sibTransId="{31991645-7841-414A-94DD-1094C547BFFC}"/>
    <dgm:cxn modelId="{AA1000F9-9E44-4FF8-84FD-0AC826C75BDF}" type="presOf" srcId="{9F107DFA-0DA2-4D17-A4E0-B93336A3896B}" destId="{9B0E6F73-8303-48BB-8455-037156F1084A}" srcOrd="0" destOrd="0" presId="urn:microsoft.com/office/officeart/2005/8/layout/hList1"/>
    <dgm:cxn modelId="{E92CCD15-4366-4881-93BC-0663226D9645}" srcId="{2454A81B-1E50-495A-B96A-D4B067800664}" destId="{22DCA653-5AAD-4AA0-BA16-55F577B8C1A7}" srcOrd="1" destOrd="0" parTransId="{13C7F349-B5D5-4239-AF15-7599153F0259}" sibTransId="{32EBE39A-ABBE-4EBF-B372-F066AC02AF3B}"/>
    <dgm:cxn modelId="{70B7ECED-1AE2-42A0-91A7-C2E43A64E579}" srcId="{2454A81B-1E50-495A-B96A-D4B067800664}" destId="{1EA951B2-D636-4E70-9CED-FECA3A0FBDED}" srcOrd="0" destOrd="0" parTransId="{953600E7-8CAB-42B3-9CAA-92AFFABD0261}" sibTransId="{B6F5802F-B078-45BE-BD85-74893E7414F9}"/>
    <dgm:cxn modelId="{9C1511F5-A1B8-4C77-A3A1-37001DF55BBA}" type="presOf" srcId="{B484D44A-E198-4EEC-9CCF-413EB17C0426}" destId="{F3AEF6B4-4187-48D7-A456-FC11AB2C9E96}" srcOrd="0" destOrd="2" presId="urn:microsoft.com/office/officeart/2005/8/layout/hList1"/>
    <dgm:cxn modelId="{2E27FA6A-FBFB-435C-A466-64CD36F561E8}" srcId="{22DCA653-5AAD-4AA0-BA16-55F577B8C1A7}" destId="{B484D44A-E198-4EEC-9CCF-413EB17C0426}" srcOrd="2" destOrd="0" parTransId="{56EA7366-4E29-49CA-8E56-DEFA8A8C6803}" sibTransId="{F414E6C7-9E1D-4386-AB8A-22C09BAFA030}"/>
    <dgm:cxn modelId="{832ECF1C-5759-4BD5-9C38-A04B1A344698}" type="presOf" srcId="{22DCA653-5AAD-4AA0-BA16-55F577B8C1A7}" destId="{ED3313B2-8F3D-45AA-939B-02C94C65B81A}" srcOrd="0" destOrd="0" presId="urn:microsoft.com/office/officeart/2005/8/layout/hList1"/>
    <dgm:cxn modelId="{B5530410-143E-4DD2-88E6-8E2C7D2F1F0F}" type="presParOf" srcId="{21AC45AA-2A2E-4635-B707-6E2A6729BD75}" destId="{54A57BAC-B592-4A9E-AFD8-D6D5B624B9AD}" srcOrd="0" destOrd="0" presId="urn:microsoft.com/office/officeart/2005/8/layout/hList1"/>
    <dgm:cxn modelId="{B315F312-2CC6-4D57-B3AC-54DE764C47DF}" type="presParOf" srcId="{54A57BAC-B592-4A9E-AFD8-D6D5B624B9AD}" destId="{45F72684-9EDE-4A87-9BAB-59F015CCB89F}" srcOrd="0" destOrd="0" presId="urn:microsoft.com/office/officeart/2005/8/layout/hList1"/>
    <dgm:cxn modelId="{8F1C28C5-5E03-41C1-AC80-433E50BE521C}" type="presParOf" srcId="{54A57BAC-B592-4A9E-AFD8-D6D5B624B9AD}" destId="{55B44E89-4CE7-4B66-A2B3-52D9195D7F3A}" srcOrd="1" destOrd="0" presId="urn:microsoft.com/office/officeart/2005/8/layout/hList1"/>
    <dgm:cxn modelId="{E533C4FF-2938-4C73-8ABA-028688B3B83F}" type="presParOf" srcId="{21AC45AA-2A2E-4635-B707-6E2A6729BD75}" destId="{0CA60CC5-938C-461A-8625-E4D5FEC6EE88}" srcOrd="1" destOrd="0" presId="urn:microsoft.com/office/officeart/2005/8/layout/hList1"/>
    <dgm:cxn modelId="{065F41C9-2E23-40A9-B769-E5D328BB6557}" type="presParOf" srcId="{21AC45AA-2A2E-4635-B707-6E2A6729BD75}" destId="{08C102DE-2AFE-4AA8-826B-B58C0C47B020}" srcOrd="2" destOrd="0" presId="urn:microsoft.com/office/officeart/2005/8/layout/hList1"/>
    <dgm:cxn modelId="{A5C5F004-4586-4FB0-8AE1-B511CE0EE65C}" type="presParOf" srcId="{08C102DE-2AFE-4AA8-826B-B58C0C47B020}" destId="{ED3313B2-8F3D-45AA-939B-02C94C65B81A}" srcOrd="0" destOrd="0" presId="urn:microsoft.com/office/officeart/2005/8/layout/hList1"/>
    <dgm:cxn modelId="{E9CB5023-8826-47AE-B59E-C3663B7C4C05}" type="presParOf" srcId="{08C102DE-2AFE-4AA8-826B-B58C0C47B020}" destId="{F3AEF6B4-4187-48D7-A456-FC11AB2C9E96}" srcOrd="1" destOrd="0" presId="urn:microsoft.com/office/officeart/2005/8/layout/hList1"/>
    <dgm:cxn modelId="{3B648EFD-997C-4516-910B-5FDCDA6916DA}" type="presParOf" srcId="{21AC45AA-2A2E-4635-B707-6E2A6729BD75}" destId="{236083E4-64FD-49BA-B2D2-2AA3B38CEC40}" srcOrd="3" destOrd="0" presId="urn:microsoft.com/office/officeart/2005/8/layout/hList1"/>
    <dgm:cxn modelId="{C0E9C0D6-C4C5-4F38-8A28-3014DE569A9E}" type="presParOf" srcId="{21AC45AA-2A2E-4635-B707-6E2A6729BD75}" destId="{9E88584A-7D98-4758-A367-FD450DAC4D45}" srcOrd="4" destOrd="0" presId="urn:microsoft.com/office/officeart/2005/8/layout/hList1"/>
    <dgm:cxn modelId="{994FF71D-863A-43DE-AEFC-ADE27F974D19}" type="presParOf" srcId="{9E88584A-7D98-4758-A367-FD450DAC4D45}" destId="{9B0E6F73-8303-48BB-8455-037156F1084A}" srcOrd="0" destOrd="0" presId="urn:microsoft.com/office/officeart/2005/8/layout/hList1"/>
    <dgm:cxn modelId="{712BF884-45DC-45C1-B652-9C3E3C69A14B}" type="presParOf" srcId="{9E88584A-7D98-4758-A367-FD450DAC4D45}" destId="{27107114-722F-414D-8F2A-FD3641368BA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FE55F1-F203-49B1-998B-927C9C86C831}" type="doc">
      <dgm:prSet loTypeId="urn:diagrams.loki3.com/BracketList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845A14A-20E0-4DF5-8480-3CCDB56C6655}">
      <dgm:prSet/>
      <dgm:spPr/>
      <dgm:t>
        <a:bodyPr/>
        <a:lstStyle/>
        <a:p>
          <a:pPr rtl="0"/>
          <a:r>
            <a:rPr lang="en-US" dirty="0" smtClean="0"/>
            <a:t>Information</a:t>
          </a:r>
          <a:endParaRPr lang="en-US" dirty="0"/>
        </a:p>
      </dgm:t>
    </dgm:pt>
    <dgm:pt modelId="{E0F7A2AF-1304-4577-B1C6-EA9DCD0D4373}" type="parTrans" cxnId="{D84F71C2-0067-4263-9CC9-E32E08BEF3DC}">
      <dgm:prSet/>
      <dgm:spPr/>
      <dgm:t>
        <a:bodyPr/>
        <a:lstStyle/>
        <a:p>
          <a:endParaRPr lang="en-US"/>
        </a:p>
      </dgm:t>
    </dgm:pt>
    <dgm:pt modelId="{6B15EF87-5670-4A4E-813D-5B955A65392C}" type="sibTrans" cxnId="{D84F71C2-0067-4263-9CC9-E32E08BEF3DC}">
      <dgm:prSet/>
      <dgm:spPr/>
      <dgm:t>
        <a:bodyPr/>
        <a:lstStyle/>
        <a:p>
          <a:endParaRPr lang="en-US"/>
        </a:p>
      </dgm:t>
    </dgm:pt>
    <dgm:pt modelId="{C4E9DD34-DF5B-4041-80B5-4D7122A78F5B}">
      <dgm:prSet/>
      <dgm:spPr/>
      <dgm:t>
        <a:bodyPr/>
        <a:lstStyle/>
        <a:p>
          <a:pPr rtl="0"/>
          <a:r>
            <a:rPr lang="en-US" dirty="0" smtClean="0"/>
            <a:t>Access</a:t>
          </a:r>
          <a:endParaRPr lang="en-US" dirty="0"/>
        </a:p>
      </dgm:t>
    </dgm:pt>
    <dgm:pt modelId="{422F6C10-6C30-4E8F-9F24-F8DC397DBF7C}" type="parTrans" cxnId="{797B3E72-59F8-49AB-8159-4B5F7E8E92A8}">
      <dgm:prSet/>
      <dgm:spPr/>
      <dgm:t>
        <a:bodyPr/>
        <a:lstStyle/>
        <a:p>
          <a:endParaRPr lang="en-US"/>
        </a:p>
      </dgm:t>
    </dgm:pt>
    <dgm:pt modelId="{E44AFAB8-6DE2-4D70-8766-F41BB97FFCC1}" type="sibTrans" cxnId="{797B3E72-59F8-49AB-8159-4B5F7E8E92A8}">
      <dgm:prSet/>
      <dgm:spPr/>
      <dgm:t>
        <a:bodyPr/>
        <a:lstStyle/>
        <a:p>
          <a:endParaRPr lang="en-US"/>
        </a:p>
      </dgm:t>
    </dgm:pt>
    <dgm:pt modelId="{88FA7E85-8629-425E-BE23-55609A1D3710}">
      <dgm:prSet/>
      <dgm:spPr/>
      <dgm:t>
        <a:bodyPr/>
        <a:lstStyle/>
        <a:p>
          <a:pPr rtl="0"/>
          <a:r>
            <a:rPr lang="en-US" dirty="0" smtClean="0"/>
            <a:t>Personnel files</a:t>
          </a:r>
          <a:endParaRPr lang="en-US" dirty="0"/>
        </a:p>
      </dgm:t>
    </dgm:pt>
    <dgm:pt modelId="{5215A269-1194-4C43-A964-82624C74994F}" type="parTrans" cxnId="{6C85289C-7E10-4A9E-B9C6-799ABE57B5C1}">
      <dgm:prSet/>
      <dgm:spPr/>
      <dgm:t>
        <a:bodyPr/>
        <a:lstStyle/>
        <a:p>
          <a:endParaRPr lang="en-US"/>
        </a:p>
      </dgm:t>
    </dgm:pt>
    <dgm:pt modelId="{92288CCE-A01D-49C4-BA79-D5C7AC252B12}" type="sibTrans" cxnId="{6C85289C-7E10-4A9E-B9C6-799ABE57B5C1}">
      <dgm:prSet/>
      <dgm:spPr/>
      <dgm:t>
        <a:bodyPr/>
        <a:lstStyle/>
        <a:p>
          <a:endParaRPr lang="en-US"/>
        </a:p>
      </dgm:t>
    </dgm:pt>
    <dgm:pt modelId="{E069DDB3-2789-46BF-A1C7-7CD2E8603C96}">
      <dgm:prSet/>
      <dgm:spPr/>
      <dgm:t>
        <a:bodyPr/>
        <a:lstStyle/>
        <a:p>
          <a:pPr rtl="0"/>
          <a:r>
            <a:rPr lang="en-US" b="1" dirty="0" smtClean="0"/>
            <a:t>Critical business info</a:t>
          </a:r>
          <a:endParaRPr lang="en-US" b="1" dirty="0"/>
        </a:p>
      </dgm:t>
    </dgm:pt>
    <dgm:pt modelId="{45673823-08FE-49BE-BD6A-47D09023D06D}" type="parTrans" cxnId="{93CE39A5-9FF2-4EB5-B570-F504CBDC1496}">
      <dgm:prSet/>
      <dgm:spPr/>
      <dgm:t>
        <a:bodyPr/>
        <a:lstStyle/>
        <a:p>
          <a:endParaRPr lang="en-US"/>
        </a:p>
      </dgm:t>
    </dgm:pt>
    <dgm:pt modelId="{CD0F3A2A-4A88-40CC-ADE1-F2D00E5E523D}" type="sibTrans" cxnId="{93CE39A5-9FF2-4EB5-B570-F504CBDC1496}">
      <dgm:prSet/>
      <dgm:spPr/>
      <dgm:t>
        <a:bodyPr/>
        <a:lstStyle/>
        <a:p>
          <a:endParaRPr lang="en-US"/>
        </a:p>
      </dgm:t>
    </dgm:pt>
    <dgm:pt modelId="{5EBB3A9F-9A0E-4B55-9AC9-6EF13716111D}">
      <dgm:prSet/>
      <dgm:spPr/>
      <dgm:t>
        <a:bodyPr/>
        <a:lstStyle/>
        <a:p>
          <a:pPr rtl="0"/>
          <a:r>
            <a:rPr lang="en-US" dirty="0" smtClean="0"/>
            <a:t>Financial (banking, credit, etc.)</a:t>
          </a:r>
          <a:endParaRPr lang="en-US" dirty="0"/>
        </a:p>
      </dgm:t>
    </dgm:pt>
    <dgm:pt modelId="{3B74AD9D-04C9-4E78-9806-4FDDA2318244}" type="parTrans" cxnId="{FE48C9D2-D9DF-4E34-AC54-5FE8C5702EA2}">
      <dgm:prSet/>
      <dgm:spPr/>
      <dgm:t>
        <a:bodyPr/>
        <a:lstStyle/>
        <a:p>
          <a:endParaRPr lang="en-US"/>
        </a:p>
      </dgm:t>
    </dgm:pt>
    <dgm:pt modelId="{A46FB98B-06CF-46F9-A676-78CEC72B1B05}" type="sibTrans" cxnId="{FE48C9D2-D9DF-4E34-AC54-5FE8C5702EA2}">
      <dgm:prSet/>
      <dgm:spPr/>
      <dgm:t>
        <a:bodyPr/>
        <a:lstStyle/>
        <a:p>
          <a:endParaRPr lang="en-US"/>
        </a:p>
      </dgm:t>
    </dgm:pt>
    <dgm:pt modelId="{12151979-36D9-41A3-A742-11E83B961C0F}">
      <dgm:prSet/>
      <dgm:spPr/>
      <dgm:t>
        <a:bodyPr/>
        <a:lstStyle/>
        <a:p>
          <a:pPr rtl="0"/>
          <a:r>
            <a:rPr lang="en-US" dirty="0" smtClean="0"/>
            <a:t>Health (medical records, prescriptions, etc.)</a:t>
          </a:r>
          <a:endParaRPr lang="en-US" dirty="0"/>
        </a:p>
      </dgm:t>
    </dgm:pt>
    <dgm:pt modelId="{E8204DEA-363E-4E4C-8A57-C4AA9FDAD0BA}" type="parTrans" cxnId="{55B63A63-B142-4F02-9FF6-EA6C3FC34728}">
      <dgm:prSet/>
      <dgm:spPr/>
      <dgm:t>
        <a:bodyPr/>
        <a:lstStyle/>
        <a:p>
          <a:endParaRPr lang="en-US"/>
        </a:p>
      </dgm:t>
    </dgm:pt>
    <dgm:pt modelId="{AEAFED64-6E0C-439B-915C-5232069FB901}" type="sibTrans" cxnId="{55B63A63-B142-4F02-9FF6-EA6C3FC34728}">
      <dgm:prSet/>
      <dgm:spPr/>
      <dgm:t>
        <a:bodyPr/>
        <a:lstStyle/>
        <a:p>
          <a:endParaRPr lang="en-US"/>
        </a:p>
      </dgm:t>
    </dgm:pt>
    <dgm:pt modelId="{F15FBFD8-F3D0-4DF4-9179-4C17FDC264A2}">
      <dgm:prSet/>
      <dgm:spPr/>
      <dgm:t>
        <a:bodyPr/>
        <a:lstStyle/>
        <a:p>
          <a:pPr rtl="0"/>
          <a:r>
            <a:rPr lang="en-US" dirty="0" smtClean="0"/>
            <a:t>Physical location or things</a:t>
          </a:r>
          <a:endParaRPr lang="en-US" dirty="0"/>
        </a:p>
      </dgm:t>
    </dgm:pt>
    <dgm:pt modelId="{A005AC1A-E40A-4DE5-B6D9-91F379F0CBB8}" type="parTrans" cxnId="{5961F26C-2812-4A1B-8AD7-08E73EB0234D}">
      <dgm:prSet/>
      <dgm:spPr/>
      <dgm:t>
        <a:bodyPr/>
        <a:lstStyle/>
        <a:p>
          <a:endParaRPr lang="en-US"/>
        </a:p>
      </dgm:t>
    </dgm:pt>
    <dgm:pt modelId="{43783AD2-60E7-469A-A8DC-529622745CE8}" type="sibTrans" cxnId="{5961F26C-2812-4A1B-8AD7-08E73EB0234D}">
      <dgm:prSet/>
      <dgm:spPr/>
      <dgm:t>
        <a:bodyPr/>
        <a:lstStyle/>
        <a:p>
          <a:endParaRPr lang="en-US"/>
        </a:p>
      </dgm:t>
    </dgm:pt>
    <dgm:pt modelId="{E31EC157-AA22-4FA4-BAEF-0B3B2D294ADF}">
      <dgm:prSet/>
      <dgm:spPr/>
      <dgm:t>
        <a:bodyPr/>
        <a:lstStyle/>
        <a:p>
          <a:pPr rtl="0"/>
          <a:r>
            <a:rPr lang="en-US" dirty="0" smtClean="0"/>
            <a:t>Intellectual property</a:t>
          </a:r>
          <a:endParaRPr lang="en-US" dirty="0"/>
        </a:p>
      </dgm:t>
    </dgm:pt>
    <dgm:pt modelId="{F9DE1221-C1DB-4BF6-8238-FDCC2037504C}" type="parTrans" cxnId="{98FF81D8-ECF7-46E0-BEA1-3093B8D394ED}">
      <dgm:prSet/>
      <dgm:spPr/>
      <dgm:t>
        <a:bodyPr/>
        <a:lstStyle/>
        <a:p>
          <a:endParaRPr lang="en-US"/>
        </a:p>
      </dgm:t>
    </dgm:pt>
    <dgm:pt modelId="{EF2CD57C-4D0E-4EE1-A860-62A5E435D7F7}" type="sibTrans" cxnId="{98FF81D8-ECF7-46E0-BEA1-3093B8D394ED}">
      <dgm:prSet/>
      <dgm:spPr/>
      <dgm:t>
        <a:bodyPr/>
        <a:lstStyle/>
        <a:p>
          <a:endParaRPr lang="en-US"/>
        </a:p>
      </dgm:t>
    </dgm:pt>
    <dgm:pt modelId="{1F1EE649-9280-406B-B273-9D1DFC121300}">
      <dgm:prSet/>
      <dgm:spPr/>
      <dgm:t>
        <a:bodyPr/>
        <a:lstStyle/>
        <a:p>
          <a:pPr rtl="0"/>
          <a:r>
            <a:rPr lang="en-US" dirty="0" smtClean="0"/>
            <a:t>Networks and devices</a:t>
          </a:r>
          <a:endParaRPr lang="en-US" dirty="0"/>
        </a:p>
      </dgm:t>
    </dgm:pt>
    <dgm:pt modelId="{21BB13C8-E228-480B-9506-AAE3F484A439}" type="parTrans" cxnId="{78EBA5AF-ECFB-47C1-AC9E-75AA872EE11E}">
      <dgm:prSet/>
      <dgm:spPr/>
      <dgm:t>
        <a:bodyPr/>
        <a:lstStyle/>
        <a:p>
          <a:endParaRPr lang="en-US"/>
        </a:p>
      </dgm:t>
    </dgm:pt>
    <dgm:pt modelId="{EE629BE4-43A4-456C-A2BE-5406DA44CE81}" type="sibTrans" cxnId="{78EBA5AF-ECFB-47C1-AC9E-75AA872EE11E}">
      <dgm:prSet/>
      <dgm:spPr/>
      <dgm:t>
        <a:bodyPr/>
        <a:lstStyle/>
        <a:p>
          <a:endParaRPr lang="en-US"/>
        </a:p>
      </dgm:t>
    </dgm:pt>
    <dgm:pt modelId="{013A4B8C-CE10-44EC-90FC-325C507F9FA7}">
      <dgm:prSet/>
      <dgm:spPr/>
      <dgm:t>
        <a:bodyPr/>
        <a:lstStyle/>
        <a:p>
          <a:pPr rtl="0"/>
          <a:r>
            <a:rPr lang="en-US" dirty="0" smtClean="0"/>
            <a:t>Information or more access</a:t>
          </a:r>
          <a:endParaRPr lang="en-US" dirty="0"/>
        </a:p>
      </dgm:t>
    </dgm:pt>
    <dgm:pt modelId="{55247CB2-4CD6-4FD1-A914-2C29242CB37C}" type="parTrans" cxnId="{38A09D7A-89E1-4547-BF57-C5880590E0F9}">
      <dgm:prSet/>
      <dgm:spPr/>
      <dgm:t>
        <a:bodyPr/>
        <a:lstStyle/>
        <a:p>
          <a:endParaRPr lang="en-US"/>
        </a:p>
      </dgm:t>
    </dgm:pt>
    <dgm:pt modelId="{B874A619-DC97-4B8E-98E5-5A4FD09A4397}" type="sibTrans" cxnId="{38A09D7A-89E1-4547-BF57-C5880590E0F9}">
      <dgm:prSet/>
      <dgm:spPr/>
      <dgm:t>
        <a:bodyPr/>
        <a:lstStyle/>
        <a:p>
          <a:endParaRPr lang="en-US"/>
        </a:p>
      </dgm:t>
    </dgm:pt>
    <dgm:pt modelId="{3F37826A-29EC-458D-9E2D-F999020B2FE3}" type="pres">
      <dgm:prSet presAssocID="{0DFE55F1-F203-49B1-998B-927C9C86C8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540090-527F-4A9F-9BA8-671F4375E960}" type="pres">
      <dgm:prSet presAssocID="{3845A14A-20E0-4DF5-8480-3CCDB56C6655}" presName="linNode" presStyleCnt="0"/>
      <dgm:spPr/>
    </dgm:pt>
    <dgm:pt modelId="{07157796-7406-41DC-A472-FA5F9BE9FC13}" type="pres">
      <dgm:prSet presAssocID="{3845A14A-20E0-4DF5-8480-3CCDB56C6655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B4003-EE75-4A81-97D7-FA68A6B5F888}" type="pres">
      <dgm:prSet presAssocID="{3845A14A-20E0-4DF5-8480-3CCDB56C6655}" presName="bracket" presStyleLbl="parChTrans1D1" presStyleIdx="0" presStyleCnt="2"/>
      <dgm:spPr/>
    </dgm:pt>
    <dgm:pt modelId="{7CCD9D9A-876E-4A66-9EB5-9E38ADB645C6}" type="pres">
      <dgm:prSet presAssocID="{3845A14A-20E0-4DF5-8480-3CCDB56C6655}" presName="spH" presStyleCnt="0"/>
      <dgm:spPr/>
    </dgm:pt>
    <dgm:pt modelId="{4C32B690-827D-4421-928E-7B8FE76C2A8E}" type="pres">
      <dgm:prSet presAssocID="{3845A14A-20E0-4DF5-8480-3CCDB56C6655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1A0E11-477A-4D1A-9748-F43F04AE64C0}" type="pres">
      <dgm:prSet presAssocID="{6B15EF87-5670-4A4E-813D-5B955A65392C}" presName="spV" presStyleCnt="0"/>
      <dgm:spPr/>
    </dgm:pt>
    <dgm:pt modelId="{4C24EDC1-C9E0-4D32-A3EA-744F7E5F52D9}" type="pres">
      <dgm:prSet presAssocID="{C4E9DD34-DF5B-4041-80B5-4D7122A78F5B}" presName="linNode" presStyleCnt="0"/>
      <dgm:spPr/>
    </dgm:pt>
    <dgm:pt modelId="{1291AF48-3796-4DA1-BF75-62878FD18192}" type="pres">
      <dgm:prSet presAssocID="{C4E9DD34-DF5B-4041-80B5-4D7122A78F5B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856535-AB5D-4C1D-AC5F-A68528EF18A6}" type="pres">
      <dgm:prSet presAssocID="{C4E9DD34-DF5B-4041-80B5-4D7122A78F5B}" presName="bracket" presStyleLbl="parChTrans1D1" presStyleIdx="1" presStyleCnt="2"/>
      <dgm:spPr/>
    </dgm:pt>
    <dgm:pt modelId="{09CB56A9-7F2C-494B-81B4-5BF83F69F581}" type="pres">
      <dgm:prSet presAssocID="{C4E9DD34-DF5B-4041-80B5-4D7122A78F5B}" presName="spH" presStyleCnt="0"/>
      <dgm:spPr/>
    </dgm:pt>
    <dgm:pt modelId="{98274661-41CE-485C-B78E-9589327F53DD}" type="pres">
      <dgm:prSet presAssocID="{C4E9DD34-DF5B-4041-80B5-4D7122A78F5B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A09D7A-89E1-4547-BF57-C5880590E0F9}" srcId="{C4E9DD34-DF5B-4041-80B5-4D7122A78F5B}" destId="{013A4B8C-CE10-44EC-90FC-325C507F9FA7}" srcOrd="2" destOrd="0" parTransId="{55247CB2-4CD6-4FD1-A914-2C29242CB37C}" sibTransId="{B874A619-DC97-4B8E-98E5-5A4FD09A4397}"/>
    <dgm:cxn modelId="{93CE39A5-9FF2-4EB5-B570-F504CBDC1496}" srcId="{3845A14A-20E0-4DF5-8480-3CCDB56C6655}" destId="{E069DDB3-2789-46BF-A1C7-7CD2E8603C96}" srcOrd="4" destOrd="0" parTransId="{45673823-08FE-49BE-BD6A-47D09023D06D}" sibTransId="{CD0F3A2A-4A88-40CC-ADE1-F2D00E5E523D}"/>
    <dgm:cxn modelId="{6C85289C-7E10-4A9E-B9C6-799ABE57B5C1}" srcId="{3845A14A-20E0-4DF5-8480-3CCDB56C6655}" destId="{88FA7E85-8629-425E-BE23-55609A1D3710}" srcOrd="2" destOrd="0" parTransId="{5215A269-1194-4C43-A964-82624C74994F}" sibTransId="{92288CCE-A01D-49C4-BA79-D5C7AC252B12}"/>
    <dgm:cxn modelId="{F77DDCF2-B7FE-4E80-B2AB-F5C5455D543E}" type="presOf" srcId="{013A4B8C-CE10-44EC-90FC-325C507F9FA7}" destId="{98274661-41CE-485C-B78E-9589327F53DD}" srcOrd="0" destOrd="2" presId="urn:diagrams.loki3.com/BracketList"/>
    <dgm:cxn modelId="{975CDC7C-4A7C-48BA-BDB1-806073DE1569}" type="presOf" srcId="{0DFE55F1-F203-49B1-998B-927C9C86C831}" destId="{3F37826A-29EC-458D-9E2D-F999020B2FE3}" srcOrd="0" destOrd="0" presId="urn:diagrams.loki3.com/BracketList"/>
    <dgm:cxn modelId="{A1D9D9B0-EF72-4221-9CF7-4906EFFFD34D}" type="presOf" srcId="{12151979-36D9-41A3-A742-11E83B961C0F}" destId="{4C32B690-827D-4421-928E-7B8FE76C2A8E}" srcOrd="0" destOrd="1" presId="urn:diagrams.loki3.com/BracketList"/>
    <dgm:cxn modelId="{D3F23AF7-E8BB-4B08-8272-FD50C262C29D}" type="presOf" srcId="{88FA7E85-8629-425E-BE23-55609A1D3710}" destId="{4C32B690-827D-4421-928E-7B8FE76C2A8E}" srcOrd="0" destOrd="2" presId="urn:diagrams.loki3.com/BracketList"/>
    <dgm:cxn modelId="{60B03D72-6599-40C1-8798-8282D394F099}" type="presOf" srcId="{C4E9DD34-DF5B-4041-80B5-4D7122A78F5B}" destId="{1291AF48-3796-4DA1-BF75-62878FD18192}" srcOrd="0" destOrd="0" presId="urn:diagrams.loki3.com/BracketList"/>
    <dgm:cxn modelId="{48F172F5-8566-454F-8538-5B6A75F320E5}" type="presOf" srcId="{E31EC157-AA22-4FA4-BAEF-0B3B2D294ADF}" destId="{4C32B690-827D-4421-928E-7B8FE76C2A8E}" srcOrd="0" destOrd="3" presId="urn:diagrams.loki3.com/BracketList"/>
    <dgm:cxn modelId="{D84F71C2-0067-4263-9CC9-E32E08BEF3DC}" srcId="{0DFE55F1-F203-49B1-998B-927C9C86C831}" destId="{3845A14A-20E0-4DF5-8480-3CCDB56C6655}" srcOrd="0" destOrd="0" parTransId="{E0F7A2AF-1304-4577-B1C6-EA9DCD0D4373}" sibTransId="{6B15EF87-5670-4A4E-813D-5B955A65392C}"/>
    <dgm:cxn modelId="{BE9F3FD5-7C97-4BDF-AAD2-68C887B6DC7D}" type="presOf" srcId="{1F1EE649-9280-406B-B273-9D1DFC121300}" destId="{98274661-41CE-485C-B78E-9589327F53DD}" srcOrd="0" destOrd="0" presId="urn:diagrams.loki3.com/BracketList"/>
    <dgm:cxn modelId="{98FF81D8-ECF7-46E0-BEA1-3093B8D394ED}" srcId="{3845A14A-20E0-4DF5-8480-3CCDB56C6655}" destId="{E31EC157-AA22-4FA4-BAEF-0B3B2D294ADF}" srcOrd="3" destOrd="0" parTransId="{F9DE1221-C1DB-4BF6-8238-FDCC2037504C}" sibTransId="{EF2CD57C-4D0E-4EE1-A860-62A5E435D7F7}"/>
    <dgm:cxn modelId="{59B6EF94-CC10-4ADB-BCBF-6D0D76680AF0}" type="presOf" srcId="{F15FBFD8-F3D0-4DF4-9179-4C17FDC264A2}" destId="{98274661-41CE-485C-B78E-9589327F53DD}" srcOrd="0" destOrd="1" presId="urn:diagrams.loki3.com/BracketList"/>
    <dgm:cxn modelId="{797B3E72-59F8-49AB-8159-4B5F7E8E92A8}" srcId="{0DFE55F1-F203-49B1-998B-927C9C86C831}" destId="{C4E9DD34-DF5B-4041-80B5-4D7122A78F5B}" srcOrd="1" destOrd="0" parTransId="{422F6C10-6C30-4E8F-9F24-F8DC397DBF7C}" sibTransId="{E44AFAB8-6DE2-4D70-8766-F41BB97FFCC1}"/>
    <dgm:cxn modelId="{5961F26C-2812-4A1B-8AD7-08E73EB0234D}" srcId="{C4E9DD34-DF5B-4041-80B5-4D7122A78F5B}" destId="{F15FBFD8-F3D0-4DF4-9179-4C17FDC264A2}" srcOrd="1" destOrd="0" parTransId="{A005AC1A-E40A-4DE5-B6D9-91F379F0CBB8}" sibTransId="{43783AD2-60E7-469A-A8DC-529622745CE8}"/>
    <dgm:cxn modelId="{55B63A63-B142-4F02-9FF6-EA6C3FC34728}" srcId="{3845A14A-20E0-4DF5-8480-3CCDB56C6655}" destId="{12151979-36D9-41A3-A742-11E83B961C0F}" srcOrd="1" destOrd="0" parTransId="{E8204DEA-363E-4E4C-8A57-C4AA9FDAD0BA}" sibTransId="{AEAFED64-6E0C-439B-915C-5232069FB901}"/>
    <dgm:cxn modelId="{65067949-8FF9-4201-85F2-CE35DEA0EE38}" type="presOf" srcId="{E069DDB3-2789-46BF-A1C7-7CD2E8603C96}" destId="{4C32B690-827D-4421-928E-7B8FE76C2A8E}" srcOrd="0" destOrd="4" presId="urn:diagrams.loki3.com/BracketList"/>
    <dgm:cxn modelId="{375E1FF9-11AB-4A04-AE99-D6AB406D6218}" type="presOf" srcId="{3845A14A-20E0-4DF5-8480-3CCDB56C6655}" destId="{07157796-7406-41DC-A472-FA5F9BE9FC13}" srcOrd="0" destOrd="0" presId="urn:diagrams.loki3.com/BracketList"/>
    <dgm:cxn modelId="{68C6A6C4-5A4B-4F21-B5E4-CC66751D9E1F}" type="presOf" srcId="{5EBB3A9F-9A0E-4B55-9AC9-6EF13716111D}" destId="{4C32B690-827D-4421-928E-7B8FE76C2A8E}" srcOrd="0" destOrd="0" presId="urn:diagrams.loki3.com/BracketList"/>
    <dgm:cxn modelId="{78EBA5AF-ECFB-47C1-AC9E-75AA872EE11E}" srcId="{C4E9DD34-DF5B-4041-80B5-4D7122A78F5B}" destId="{1F1EE649-9280-406B-B273-9D1DFC121300}" srcOrd="0" destOrd="0" parTransId="{21BB13C8-E228-480B-9506-AAE3F484A439}" sibTransId="{EE629BE4-43A4-456C-A2BE-5406DA44CE81}"/>
    <dgm:cxn modelId="{FE48C9D2-D9DF-4E34-AC54-5FE8C5702EA2}" srcId="{3845A14A-20E0-4DF5-8480-3CCDB56C6655}" destId="{5EBB3A9F-9A0E-4B55-9AC9-6EF13716111D}" srcOrd="0" destOrd="0" parTransId="{3B74AD9D-04C9-4E78-9806-4FDDA2318244}" sibTransId="{A46FB98B-06CF-46F9-A676-78CEC72B1B05}"/>
    <dgm:cxn modelId="{688F846D-D5C4-4BBB-8841-5B2AAA64829B}" type="presParOf" srcId="{3F37826A-29EC-458D-9E2D-F999020B2FE3}" destId="{91540090-527F-4A9F-9BA8-671F4375E960}" srcOrd="0" destOrd="0" presId="urn:diagrams.loki3.com/BracketList"/>
    <dgm:cxn modelId="{9D2E0732-6192-49F5-AEF0-004E8C3DED46}" type="presParOf" srcId="{91540090-527F-4A9F-9BA8-671F4375E960}" destId="{07157796-7406-41DC-A472-FA5F9BE9FC13}" srcOrd="0" destOrd="0" presId="urn:diagrams.loki3.com/BracketList"/>
    <dgm:cxn modelId="{040F4483-BEC4-468E-A42D-5556F8907EEC}" type="presParOf" srcId="{91540090-527F-4A9F-9BA8-671F4375E960}" destId="{A09B4003-EE75-4A81-97D7-FA68A6B5F888}" srcOrd="1" destOrd="0" presId="urn:diagrams.loki3.com/BracketList"/>
    <dgm:cxn modelId="{6FB65F50-D204-4DFC-AB5D-57DFDA465894}" type="presParOf" srcId="{91540090-527F-4A9F-9BA8-671F4375E960}" destId="{7CCD9D9A-876E-4A66-9EB5-9E38ADB645C6}" srcOrd="2" destOrd="0" presId="urn:diagrams.loki3.com/BracketList"/>
    <dgm:cxn modelId="{B66E7A96-4D53-43D5-B397-52B5A4503456}" type="presParOf" srcId="{91540090-527F-4A9F-9BA8-671F4375E960}" destId="{4C32B690-827D-4421-928E-7B8FE76C2A8E}" srcOrd="3" destOrd="0" presId="urn:diagrams.loki3.com/BracketList"/>
    <dgm:cxn modelId="{8E9143E4-C953-48B2-9835-6BF3AEFF5BDD}" type="presParOf" srcId="{3F37826A-29EC-458D-9E2D-F999020B2FE3}" destId="{5C1A0E11-477A-4D1A-9748-F43F04AE64C0}" srcOrd="1" destOrd="0" presId="urn:diagrams.loki3.com/BracketList"/>
    <dgm:cxn modelId="{F3B07136-A002-46E5-939B-5D22091DA47E}" type="presParOf" srcId="{3F37826A-29EC-458D-9E2D-F999020B2FE3}" destId="{4C24EDC1-C9E0-4D32-A3EA-744F7E5F52D9}" srcOrd="2" destOrd="0" presId="urn:diagrams.loki3.com/BracketList"/>
    <dgm:cxn modelId="{E6054F5D-6E80-470A-ADB7-1E6496A5E9F5}" type="presParOf" srcId="{4C24EDC1-C9E0-4D32-A3EA-744F7E5F52D9}" destId="{1291AF48-3796-4DA1-BF75-62878FD18192}" srcOrd="0" destOrd="0" presId="urn:diagrams.loki3.com/BracketList"/>
    <dgm:cxn modelId="{639F3E35-B88F-4E86-BCCE-C634F112484D}" type="presParOf" srcId="{4C24EDC1-C9E0-4D32-A3EA-744F7E5F52D9}" destId="{E1856535-AB5D-4C1D-AC5F-A68528EF18A6}" srcOrd="1" destOrd="0" presId="urn:diagrams.loki3.com/BracketList"/>
    <dgm:cxn modelId="{3252C27C-57FA-4C73-BEBE-8ACA8153D225}" type="presParOf" srcId="{4C24EDC1-C9E0-4D32-A3EA-744F7E5F52D9}" destId="{09CB56A9-7F2C-494B-81B4-5BF83F69F581}" srcOrd="2" destOrd="0" presId="urn:diagrams.loki3.com/BracketList"/>
    <dgm:cxn modelId="{98ED587D-0795-4365-BBFD-1564819DF5ED}" type="presParOf" srcId="{4C24EDC1-C9E0-4D32-A3EA-744F7E5F52D9}" destId="{98274661-41CE-485C-B78E-9589327F53D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17C19A-924C-4346-B3BF-2A034C23FB79}" type="doc">
      <dgm:prSet loTypeId="urn:microsoft.com/office/officeart/2005/8/layout/equation1" loCatId="relationship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2A46FD7-A0DD-4E96-AF96-5F8468C868C6}">
      <dgm:prSet/>
      <dgm:spPr/>
      <dgm:t>
        <a:bodyPr anchor="t"/>
        <a:lstStyle/>
        <a:p>
          <a:pPr algn="ctr" rtl="0"/>
          <a:r>
            <a:rPr lang="en-US" dirty="0" smtClean="0"/>
            <a:t>PEOPLE</a:t>
          </a:r>
          <a:endParaRPr lang="en-US" dirty="0"/>
        </a:p>
      </dgm:t>
    </dgm:pt>
    <dgm:pt modelId="{3BF8788B-D509-412D-8462-0B92CDA9FEF9}" type="parTrans" cxnId="{97067C41-AD3D-43AB-A89E-FF1E2F56C307}">
      <dgm:prSet/>
      <dgm:spPr/>
      <dgm:t>
        <a:bodyPr/>
        <a:lstStyle/>
        <a:p>
          <a:endParaRPr lang="en-US"/>
        </a:p>
      </dgm:t>
    </dgm:pt>
    <dgm:pt modelId="{58F30973-77A1-4EC8-A1DA-5DE657CD6B5D}" type="sibTrans" cxnId="{97067C41-AD3D-43AB-A89E-FF1E2F56C307}">
      <dgm:prSet/>
      <dgm:spPr/>
      <dgm:t>
        <a:bodyPr/>
        <a:lstStyle/>
        <a:p>
          <a:endParaRPr lang="en-US"/>
        </a:p>
      </dgm:t>
    </dgm:pt>
    <dgm:pt modelId="{5DAF2BCA-050E-4948-AA53-1781A6BBE6EE}">
      <dgm:prSet/>
      <dgm:spPr/>
      <dgm:t>
        <a:bodyPr anchor="t"/>
        <a:lstStyle/>
        <a:p>
          <a:pPr algn="ctr" rtl="0"/>
          <a:r>
            <a:rPr lang="en-US" dirty="0" smtClean="0"/>
            <a:t>THINGS</a:t>
          </a:r>
          <a:endParaRPr lang="en-US" dirty="0"/>
        </a:p>
      </dgm:t>
    </dgm:pt>
    <dgm:pt modelId="{ABD9B432-9708-41BE-8A4C-DCDE07AB33CC}" type="parTrans" cxnId="{DBA9D717-F271-41DE-933B-EF65DADE05E8}">
      <dgm:prSet/>
      <dgm:spPr/>
      <dgm:t>
        <a:bodyPr/>
        <a:lstStyle/>
        <a:p>
          <a:endParaRPr lang="en-US"/>
        </a:p>
      </dgm:t>
    </dgm:pt>
    <dgm:pt modelId="{74563784-5A5B-44FA-9708-D34B763B96DA}" type="sibTrans" cxnId="{DBA9D717-F271-41DE-933B-EF65DADE05E8}">
      <dgm:prSet/>
      <dgm:spPr/>
      <dgm:t>
        <a:bodyPr/>
        <a:lstStyle/>
        <a:p>
          <a:endParaRPr lang="en-US"/>
        </a:p>
      </dgm:t>
    </dgm:pt>
    <dgm:pt modelId="{E417C277-D594-432E-BCE6-B59D9597717F}">
      <dgm:prSet/>
      <dgm:spPr/>
      <dgm:t>
        <a:bodyPr anchor="t"/>
        <a:lstStyle/>
        <a:p>
          <a:pPr algn="l" rtl="0"/>
          <a:r>
            <a:rPr lang="en-US" smtClean="0"/>
            <a:t>Function (Access control? Critical asset?)</a:t>
          </a:r>
          <a:endParaRPr lang="en-US"/>
        </a:p>
      </dgm:t>
    </dgm:pt>
    <dgm:pt modelId="{A091EBAC-4E26-4B9B-839D-670DBDBAC4A5}" type="parTrans" cxnId="{2EA9655A-10DD-4291-8042-203F449FB260}">
      <dgm:prSet/>
      <dgm:spPr/>
      <dgm:t>
        <a:bodyPr/>
        <a:lstStyle/>
        <a:p>
          <a:endParaRPr lang="en-US"/>
        </a:p>
      </dgm:t>
    </dgm:pt>
    <dgm:pt modelId="{76E32559-2EB1-4022-B65D-34B170355602}" type="sibTrans" cxnId="{2EA9655A-10DD-4291-8042-203F449FB260}">
      <dgm:prSet/>
      <dgm:spPr/>
      <dgm:t>
        <a:bodyPr/>
        <a:lstStyle/>
        <a:p>
          <a:endParaRPr lang="en-US"/>
        </a:p>
      </dgm:t>
    </dgm:pt>
    <dgm:pt modelId="{1E6BFB39-3441-43D8-BC81-029BED918407}">
      <dgm:prSet/>
      <dgm:spPr/>
      <dgm:t>
        <a:bodyPr anchor="t"/>
        <a:lstStyle/>
        <a:p>
          <a:pPr algn="l" rtl="0"/>
          <a:r>
            <a:rPr lang="en-US" smtClean="0"/>
            <a:t>Mobile?</a:t>
          </a:r>
          <a:endParaRPr lang="en-US"/>
        </a:p>
      </dgm:t>
    </dgm:pt>
    <dgm:pt modelId="{6E66F900-45D8-4ED4-88D5-84610839A816}" type="parTrans" cxnId="{5656A537-D4BD-4A75-A27F-88E75471EAF3}">
      <dgm:prSet/>
      <dgm:spPr/>
      <dgm:t>
        <a:bodyPr/>
        <a:lstStyle/>
        <a:p>
          <a:endParaRPr lang="en-US"/>
        </a:p>
      </dgm:t>
    </dgm:pt>
    <dgm:pt modelId="{723F6BEB-9496-4332-9605-55625BF47E27}" type="sibTrans" cxnId="{5656A537-D4BD-4A75-A27F-88E75471EAF3}">
      <dgm:prSet/>
      <dgm:spPr/>
      <dgm:t>
        <a:bodyPr/>
        <a:lstStyle/>
        <a:p>
          <a:endParaRPr lang="en-US"/>
        </a:p>
      </dgm:t>
    </dgm:pt>
    <dgm:pt modelId="{D74661CE-73EE-45D0-BE21-325FB8697E26}">
      <dgm:prSet/>
      <dgm:spPr/>
      <dgm:t>
        <a:bodyPr anchor="t"/>
        <a:lstStyle/>
        <a:p>
          <a:pPr algn="l" rtl="0"/>
          <a:r>
            <a:rPr lang="en-US" smtClean="0"/>
            <a:t>Owner?</a:t>
          </a:r>
          <a:endParaRPr lang="en-US"/>
        </a:p>
      </dgm:t>
    </dgm:pt>
    <dgm:pt modelId="{06D3D609-1BD2-43E1-ADB1-8C9337A1ACC5}" type="parTrans" cxnId="{90FB5E6A-483C-441E-96BA-D612B86B34B1}">
      <dgm:prSet/>
      <dgm:spPr/>
      <dgm:t>
        <a:bodyPr/>
        <a:lstStyle/>
        <a:p>
          <a:endParaRPr lang="en-US"/>
        </a:p>
      </dgm:t>
    </dgm:pt>
    <dgm:pt modelId="{87295B57-8ED2-41D7-848E-532BDA9F90A2}" type="sibTrans" cxnId="{90FB5E6A-483C-441E-96BA-D612B86B34B1}">
      <dgm:prSet/>
      <dgm:spPr/>
      <dgm:t>
        <a:bodyPr/>
        <a:lstStyle/>
        <a:p>
          <a:endParaRPr lang="en-US"/>
        </a:p>
      </dgm:t>
    </dgm:pt>
    <dgm:pt modelId="{1A798383-C46B-4168-910D-77298D122757}">
      <dgm:prSet/>
      <dgm:spPr/>
      <dgm:t>
        <a:bodyPr anchor="t"/>
        <a:lstStyle/>
        <a:p>
          <a:pPr algn="ctr" rtl="0"/>
          <a:r>
            <a:rPr lang="en-US" dirty="0" smtClean="0"/>
            <a:t>PEOPLE + THINGS</a:t>
          </a:r>
          <a:endParaRPr lang="en-US" dirty="0"/>
        </a:p>
      </dgm:t>
    </dgm:pt>
    <dgm:pt modelId="{31AFB523-388D-4E42-9061-B7FD0371F73C}" type="parTrans" cxnId="{09FDBF3D-84AA-4983-B68B-E424878F8E59}">
      <dgm:prSet/>
      <dgm:spPr/>
      <dgm:t>
        <a:bodyPr/>
        <a:lstStyle/>
        <a:p>
          <a:endParaRPr lang="en-US"/>
        </a:p>
      </dgm:t>
    </dgm:pt>
    <dgm:pt modelId="{E6D2F746-395A-4113-A031-DAEA945C0C62}" type="sibTrans" cxnId="{09FDBF3D-84AA-4983-B68B-E424878F8E59}">
      <dgm:prSet/>
      <dgm:spPr/>
      <dgm:t>
        <a:bodyPr/>
        <a:lstStyle/>
        <a:p>
          <a:endParaRPr lang="en-US"/>
        </a:p>
      </dgm:t>
    </dgm:pt>
    <dgm:pt modelId="{1856CC54-C5C8-488C-A806-30125E30781A}">
      <dgm:prSet/>
      <dgm:spPr/>
      <dgm:t>
        <a:bodyPr anchor="t"/>
        <a:lstStyle/>
        <a:p>
          <a:pPr algn="l" rtl="0"/>
          <a:r>
            <a:rPr lang="en-US" smtClean="0"/>
            <a:t>Inside - workflows and data lifecycle</a:t>
          </a:r>
          <a:endParaRPr lang="en-US"/>
        </a:p>
      </dgm:t>
    </dgm:pt>
    <dgm:pt modelId="{38A10163-22CA-44B1-A502-12DE1F6A6967}" type="parTrans" cxnId="{D2C77B1E-4C3C-498D-B6CB-91F4BD097D6A}">
      <dgm:prSet/>
      <dgm:spPr/>
      <dgm:t>
        <a:bodyPr/>
        <a:lstStyle/>
        <a:p>
          <a:endParaRPr lang="en-US"/>
        </a:p>
      </dgm:t>
    </dgm:pt>
    <dgm:pt modelId="{A6A0004D-1C36-4772-B136-60DFC7C35460}" type="sibTrans" cxnId="{D2C77B1E-4C3C-498D-B6CB-91F4BD097D6A}">
      <dgm:prSet/>
      <dgm:spPr/>
      <dgm:t>
        <a:bodyPr/>
        <a:lstStyle/>
        <a:p>
          <a:endParaRPr lang="en-US"/>
        </a:p>
      </dgm:t>
    </dgm:pt>
    <dgm:pt modelId="{8066AB52-65F2-4229-A2A7-E93E85E0F67F}">
      <dgm:prSet/>
      <dgm:spPr/>
      <dgm:t>
        <a:bodyPr anchor="t"/>
        <a:lstStyle/>
        <a:p>
          <a:pPr algn="l" rtl="0"/>
          <a:r>
            <a:rPr lang="en-US" dirty="0" smtClean="0"/>
            <a:t>Outside - access and transfer</a:t>
          </a:r>
          <a:endParaRPr lang="en-US" dirty="0"/>
        </a:p>
      </dgm:t>
    </dgm:pt>
    <dgm:pt modelId="{D469054D-303E-439E-B604-3083EB83AEA7}" type="parTrans" cxnId="{34B0389D-E550-4745-ACA2-E2DDACCD9D6B}">
      <dgm:prSet/>
      <dgm:spPr/>
      <dgm:t>
        <a:bodyPr/>
        <a:lstStyle/>
        <a:p>
          <a:endParaRPr lang="en-US"/>
        </a:p>
      </dgm:t>
    </dgm:pt>
    <dgm:pt modelId="{D257A9E5-C0AD-4645-AF6B-9AFA60C38765}" type="sibTrans" cxnId="{34B0389D-E550-4745-ACA2-E2DDACCD9D6B}">
      <dgm:prSet/>
      <dgm:spPr/>
      <dgm:t>
        <a:bodyPr/>
        <a:lstStyle/>
        <a:p>
          <a:endParaRPr lang="en-US"/>
        </a:p>
      </dgm:t>
    </dgm:pt>
    <dgm:pt modelId="{5B39553C-2FD8-4CDE-85C5-1469C60077FB}">
      <dgm:prSet/>
      <dgm:spPr/>
      <dgm:t>
        <a:bodyPr anchor="t"/>
        <a:lstStyle/>
        <a:p>
          <a:pPr algn="l" rtl="0"/>
          <a:r>
            <a:rPr lang="en-US" dirty="0" smtClean="0"/>
            <a:t>Employee lifecycle</a:t>
          </a:r>
          <a:endParaRPr lang="en-US" dirty="0"/>
        </a:p>
      </dgm:t>
    </dgm:pt>
    <dgm:pt modelId="{574B7122-5232-4B42-8146-AC4BBD632075}" type="sibTrans" cxnId="{C0A4439A-AC2D-4457-927E-5DE95C9100F5}">
      <dgm:prSet/>
      <dgm:spPr/>
      <dgm:t>
        <a:bodyPr/>
        <a:lstStyle/>
        <a:p>
          <a:endParaRPr lang="en-US"/>
        </a:p>
      </dgm:t>
    </dgm:pt>
    <dgm:pt modelId="{979C6866-A839-4F23-8AEA-4D6D8BFE72F0}" type="parTrans" cxnId="{C0A4439A-AC2D-4457-927E-5DE95C9100F5}">
      <dgm:prSet/>
      <dgm:spPr/>
      <dgm:t>
        <a:bodyPr/>
        <a:lstStyle/>
        <a:p>
          <a:endParaRPr lang="en-US"/>
        </a:p>
      </dgm:t>
    </dgm:pt>
    <dgm:pt modelId="{1A72AABF-E738-43BE-921E-7CE518B823C4}">
      <dgm:prSet/>
      <dgm:spPr/>
      <dgm:t>
        <a:bodyPr anchor="t"/>
        <a:lstStyle/>
        <a:p>
          <a:pPr algn="l" rtl="0"/>
          <a:r>
            <a:rPr lang="en-US" dirty="0" smtClean="0"/>
            <a:t>Categories of users</a:t>
          </a:r>
          <a:endParaRPr lang="en-US" dirty="0"/>
        </a:p>
      </dgm:t>
    </dgm:pt>
    <dgm:pt modelId="{8F261A90-C131-4591-B4D5-460C24550575}" type="sibTrans" cxnId="{75A697AF-130B-4884-A6A3-0D20874F813A}">
      <dgm:prSet/>
      <dgm:spPr/>
      <dgm:t>
        <a:bodyPr/>
        <a:lstStyle/>
        <a:p>
          <a:endParaRPr lang="en-US"/>
        </a:p>
      </dgm:t>
    </dgm:pt>
    <dgm:pt modelId="{9E294069-FEB3-4D84-A7E6-1BBC99AD17D5}" type="parTrans" cxnId="{75A697AF-130B-4884-A6A3-0D20874F813A}">
      <dgm:prSet/>
      <dgm:spPr/>
      <dgm:t>
        <a:bodyPr/>
        <a:lstStyle/>
        <a:p>
          <a:endParaRPr lang="en-US"/>
        </a:p>
      </dgm:t>
    </dgm:pt>
    <dgm:pt modelId="{F3C8D500-97CC-4303-903B-A1E975F0C2FD}" type="pres">
      <dgm:prSet presAssocID="{EF17C19A-924C-4346-B3BF-2A034C23FB7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9BE8D5-C0B2-41CE-805F-9B6CD90B271D}" type="pres">
      <dgm:prSet presAssocID="{32A46FD7-A0DD-4E96-AF96-5F8468C868C6}" presName="node" presStyleLbl="node1" presStyleIdx="0" presStyleCnt="3" custScaleX="204241" custScaleY="30030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18FE815-30B7-46FF-980B-3FEE6509109A}" type="pres">
      <dgm:prSet presAssocID="{58F30973-77A1-4EC8-A1DA-5DE657CD6B5D}" presName="spacerL" presStyleCnt="0"/>
      <dgm:spPr/>
    </dgm:pt>
    <dgm:pt modelId="{18A217D2-865C-4BE8-BBAC-93E445F6C105}" type="pres">
      <dgm:prSet presAssocID="{58F30973-77A1-4EC8-A1DA-5DE657CD6B5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E28F371E-C6BA-48C6-A316-F00BADD00092}" type="pres">
      <dgm:prSet presAssocID="{58F30973-77A1-4EC8-A1DA-5DE657CD6B5D}" presName="spacerR" presStyleCnt="0"/>
      <dgm:spPr/>
    </dgm:pt>
    <dgm:pt modelId="{52FB0A34-2817-4390-8603-6ABAA0C48260}" type="pres">
      <dgm:prSet presAssocID="{5DAF2BCA-050E-4948-AA53-1781A6BBE6EE}" presName="node" presStyleLbl="node1" presStyleIdx="1" presStyleCnt="3" custScaleX="204241" custScaleY="30030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6D50A5A-EFEF-4D9E-8C4C-52C436DE56BA}" type="pres">
      <dgm:prSet presAssocID="{74563784-5A5B-44FA-9708-D34B763B96DA}" presName="spacerL" presStyleCnt="0"/>
      <dgm:spPr/>
    </dgm:pt>
    <dgm:pt modelId="{59CAF664-F1C5-45DB-B968-D7A02C59BD58}" type="pres">
      <dgm:prSet presAssocID="{74563784-5A5B-44FA-9708-D34B763B96D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1337A26-A2D0-41DC-9B51-46587FE994BE}" type="pres">
      <dgm:prSet presAssocID="{74563784-5A5B-44FA-9708-D34B763B96DA}" presName="spacerR" presStyleCnt="0"/>
      <dgm:spPr/>
    </dgm:pt>
    <dgm:pt modelId="{E504B463-461B-4433-BE91-079531D3768D}" type="pres">
      <dgm:prSet presAssocID="{1A798383-C46B-4168-910D-77298D122757}" presName="node" presStyleLbl="node1" presStyleIdx="2" presStyleCnt="3" custScaleX="204241" custScaleY="28607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C0A4439A-AC2D-4457-927E-5DE95C9100F5}" srcId="{32A46FD7-A0DD-4E96-AF96-5F8468C868C6}" destId="{5B39553C-2FD8-4CDE-85C5-1469C60077FB}" srcOrd="1" destOrd="0" parTransId="{979C6866-A839-4F23-8AEA-4D6D8BFE72F0}" sibTransId="{574B7122-5232-4B42-8146-AC4BBD632075}"/>
    <dgm:cxn modelId="{DEC22050-955E-46B1-8264-5C22364B4D3E}" type="presOf" srcId="{74563784-5A5B-44FA-9708-D34B763B96DA}" destId="{59CAF664-F1C5-45DB-B968-D7A02C59BD58}" srcOrd="0" destOrd="0" presId="urn:microsoft.com/office/officeart/2005/8/layout/equation1"/>
    <dgm:cxn modelId="{97067C41-AD3D-43AB-A89E-FF1E2F56C307}" srcId="{EF17C19A-924C-4346-B3BF-2A034C23FB79}" destId="{32A46FD7-A0DD-4E96-AF96-5F8468C868C6}" srcOrd="0" destOrd="0" parTransId="{3BF8788B-D509-412D-8462-0B92CDA9FEF9}" sibTransId="{58F30973-77A1-4EC8-A1DA-5DE657CD6B5D}"/>
    <dgm:cxn modelId="{3B0A820F-05A1-444E-8068-D589B7DBA939}" type="presOf" srcId="{58F30973-77A1-4EC8-A1DA-5DE657CD6B5D}" destId="{18A217D2-865C-4BE8-BBAC-93E445F6C105}" srcOrd="0" destOrd="0" presId="urn:microsoft.com/office/officeart/2005/8/layout/equation1"/>
    <dgm:cxn modelId="{84AAB18C-FAD6-4085-9A90-71AAE46FC9AF}" type="presOf" srcId="{1A72AABF-E738-43BE-921E-7CE518B823C4}" destId="{989BE8D5-C0B2-41CE-805F-9B6CD90B271D}" srcOrd="0" destOrd="1" presId="urn:microsoft.com/office/officeart/2005/8/layout/equation1"/>
    <dgm:cxn modelId="{CDB81B72-6E2D-45CC-A443-E398E93A57C5}" type="presOf" srcId="{8066AB52-65F2-4229-A2A7-E93E85E0F67F}" destId="{E504B463-461B-4433-BE91-079531D3768D}" srcOrd="0" destOrd="2" presId="urn:microsoft.com/office/officeart/2005/8/layout/equation1"/>
    <dgm:cxn modelId="{781CF872-D22C-43BD-B10C-91644B2646E7}" type="presOf" srcId="{5B39553C-2FD8-4CDE-85C5-1469C60077FB}" destId="{989BE8D5-C0B2-41CE-805F-9B6CD90B271D}" srcOrd="0" destOrd="2" presId="urn:microsoft.com/office/officeart/2005/8/layout/equation1"/>
    <dgm:cxn modelId="{09FDBF3D-84AA-4983-B68B-E424878F8E59}" srcId="{EF17C19A-924C-4346-B3BF-2A034C23FB79}" destId="{1A798383-C46B-4168-910D-77298D122757}" srcOrd="2" destOrd="0" parTransId="{31AFB523-388D-4E42-9061-B7FD0371F73C}" sibTransId="{E6D2F746-395A-4113-A031-DAEA945C0C62}"/>
    <dgm:cxn modelId="{D2C77B1E-4C3C-498D-B6CB-91F4BD097D6A}" srcId="{1A798383-C46B-4168-910D-77298D122757}" destId="{1856CC54-C5C8-488C-A806-30125E30781A}" srcOrd="0" destOrd="0" parTransId="{38A10163-22CA-44B1-A502-12DE1F6A6967}" sibTransId="{A6A0004D-1C36-4772-B136-60DFC7C35460}"/>
    <dgm:cxn modelId="{7FBDE0D5-A02A-4AF1-A511-0106B6444695}" type="presOf" srcId="{5DAF2BCA-050E-4948-AA53-1781A6BBE6EE}" destId="{52FB0A34-2817-4390-8603-6ABAA0C48260}" srcOrd="0" destOrd="0" presId="urn:microsoft.com/office/officeart/2005/8/layout/equation1"/>
    <dgm:cxn modelId="{C540FCA8-DA3C-4E6F-9F2C-0F9F55650C9A}" type="presOf" srcId="{D74661CE-73EE-45D0-BE21-325FB8697E26}" destId="{52FB0A34-2817-4390-8603-6ABAA0C48260}" srcOrd="0" destOrd="3" presId="urn:microsoft.com/office/officeart/2005/8/layout/equation1"/>
    <dgm:cxn modelId="{DBA9D717-F271-41DE-933B-EF65DADE05E8}" srcId="{EF17C19A-924C-4346-B3BF-2A034C23FB79}" destId="{5DAF2BCA-050E-4948-AA53-1781A6BBE6EE}" srcOrd="1" destOrd="0" parTransId="{ABD9B432-9708-41BE-8A4C-DCDE07AB33CC}" sibTransId="{74563784-5A5B-44FA-9708-D34B763B96DA}"/>
    <dgm:cxn modelId="{2EA9655A-10DD-4291-8042-203F449FB260}" srcId="{5DAF2BCA-050E-4948-AA53-1781A6BBE6EE}" destId="{E417C277-D594-432E-BCE6-B59D9597717F}" srcOrd="0" destOrd="0" parTransId="{A091EBAC-4E26-4B9B-839D-670DBDBAC4A5}" sibTransId="{76E32559-2EB1-4022-B65D-34B170355602}"/>
    <dgm:cxn modelId="{5656A537-D4BD-4A75-A27F-88E75471EAF3}" srcId="{5DAF2BCA-050E-4948-AA53-1781A6BBE6EE}" destId="{1E6BFB39-3441-43D8-BC81-029BED918407}" srcOrd="1" destOrd="0" parTransId="{6E66F900-45D8-4ED4-88D5-84610839A816}" sibTransId="{723F6BEB-9496-4332-9605-55625BF47E27}"/>
    <dgm:cxn modelId="{90FB5E6A-483C-441E-96BA-D612B86B34B1}" srcId="{5DAF2BCA-050E-4948-AA53-1781A6BBE6EE}" destId="{D74661CE-73EE-45D0-BE21-325FB8697E26}" srcOrd="2" destOrd="0" parTransId="{06D3D609-1BD2-43E1-ADB1-8C9337A1ACC5}" sibTransId="{87295B57-8ED2-41D7-848E-532BDA9F90A2}"/>
    <dgm:cxn modelId="{75A697AF-130B-4884-A6A3-0D20874F813A}" srcId="{32A46FD7-A0DD-4E96-AF96-5F8468C868C6}" destId="{1A72AABF-E738-43BE-921E-7CE518B823C4}" srcOrd="0" destOrd="0" parTransId="{9E294069-FEB3-4D84-A7E6-1BBC99AD17D5}" sibTransId="{8F261A90-C131-4591-B4D5-460C24550575}"/>
    <dgm:cxn modelId="{34B0389D-E550-4745-ACA2-E2DDACCD9D6B}" srcId="{1A798383-C46B-4168-910D-77298D122757}" destId="{8066AB52-65F2-4229-A2A7-E93E85E0F67F}" srcOrd="1" destOrd="0" parTransId="{D469054D-303E-439E-B604-3083EB83AEA7}" sibTransId="{D257A9E5-C0AD-4645-AF6B-9AFA60C38765}"/>
    <dgm:cxn modelId="{AD4DEBF5-C774-40ED-AD6D-EB757B9DA3AB}" type="presOf" srcId="{1E6BFB39-3441-43D8-BC81-029BED918407}" destId="{52FB0A34-2817-4390-8603-6ABAA0C48260}" srcOrd="0" destOrd="2" presId="urn:microsoft.com/office/officeart/2005/8/layout/equation1"/>
    <dgm:cxn modelId="{65D97450-EFD8-4846-A6B3-2412383B4E93}" type="presOf" srcId="{E417C277-D594-432E-BCE6-B59D9597717F}" destId="{52FB0A34-2817-4390-8603-6ABAA0C48260}" srcOrd="0" destOrd="1" presId="urn:microsoft.com/office/officeart/2005/8/layout/equation1"/>
    <dgm:cxn modelId="{6A98268B-6F38-40E6-9755-1A09BF23C34E}" type="presOf" srcId="{1A798383-C46B-4168-910D-77298D122757}" destId="{E504B463-461B-4433-BE91-079531D3768D}" srcOrd="0" destOrd="0" presId="urn:microsoft.com/office/officeart/2005/8/layout/equation1"/>
    <dgm:cxn modelId="{9A9585FD-834B-4BA9-AC2A-294FA50092F8}" type="presOf" srcId="{32A46FD7-A0DD-4E96-AF96-5F8468C868C6}" destId="{989BE8D5-C0B2-41CE-805F-9B6CD90B271D}" srcOrd="0" destOrd="0" presId="urn:microsoft.com/office/officeart/2005/8/layout/equation1"/>
    <dgm:cxn modelId="{2951F237-61EE-4D60-8F5F-9619BA5460A2}" type="presOf" srcId="{EF17C19A-924C-4346-B3BF-2A034C23FB79}" destId="{F3C8D500-97CC-4303-903B-A1E975F0C2FD}" srcOrd="0" destOrd="0" presId="urn:microsoft.com/office/officeart/2005/8/layout/equation1"/>
    <dgm:cxn modelId="{D01F348A-2118-4169-BAFB-8B4A27AEAA2B}" type="presOf" srcId="{1856CC54-C5C8-488C-A806-30125E30781A}" destId="{E504B463-461B-4433-BE91-079531D3768D}" srcOrd="0" destOrd="1" presId="urn:microsoft.com/office/officeart/2005/8/layout/equation1"/>
    <dgm:cxn modelId="{2287A6D1-E181-414C-B149-8AC5046A1DCA}" type="presParOf" srcId="{F3C8D500-97CC-4303-903B-A1E975F0C2FD}" destId="{989BE8D5-C0B2-41CE-805F-9B6CD90B271D}" srcOrd="0" destOrd="0" presId="urn:microsoft.com/office/officeart/2005/8/layout/equation1"/>
    <dgm:cxn modelId="{AE6D7510-8C55-45EF-839C-8A3F532A909F}" type="presParOf" srcId="{F3C8D500-97CC-4303-903B-A1E975F0C2FD}" destId="{118FE815-30B7-46FF-980B-3FEE6509109A}" srcOrd="1" destOrd="0" presId="urn:microsoft.com/office/officeart/2005/8/layout/equation1"/>
    <dgm:cxn modelId="{40F54C5D-2B12-443A-B1C0-50EDE7EF7409}" type="presParOf" srcId="{F3C8D500-97CC-4303-903B-A1E975F0C2FD}" destId="{18A217D2-865C-4BE8-BBAC-93E445F6C105}" srcOrd="2" destOrd="0" presId="urn:microsoft.com/office/officeart/2005/8/layout/equation1"/>
    <dgm:cxn modelId="{7B862D6D-CB84-4D89-9854-1CF09C56EE63}" type="presParOf" srcId="{F3C8D500-97CC-4303-903B-A1E975F0C2FD}" destId="{E28F371E-C6BA-48C6-A316-F00BADD00092}" srcOrd="3" destOrd="0" presId="urn:microsoft.com/office/officeart/2005/8/layout/equation1"/>
    <dgm:cxn modelId="{0AE0FCD3-E1F9-48AC-8304-E02A0425BF0A}" type="presParOf" srcId="{F3C8D500-97CC-4303-903B-A1E975F0C2FD}" destId="{52FB0A34-2817-4390-8603-6ABAA0C48260}" srcOrd="4" destOrd="0" presId="urn:microsoft.com/office/officeart/2005/8/layout/equation1"/>
    <dgm:cxn modelId="{13CD2251-587C-4F3D-8EA8-28076BD60520}" type="presParOf" srcId="{F3C8D500-97CC-4303-903B-A1E975F0C2FD}" destId="{36D50A5A-EFEF-4D9E-8C4C-52C436DE56BA}" srcOrd="5" destOrd="0" presId="urn:microsoft.com/office/officeart/2005/8/layout/equation1"/>
    <dgm:cxn modelId="{D602C81E-A939-4444-90A8-8B60F254FACF}" type="presParOf" srcId="{F3C8D500-97CC-4303-903B-A1E975F0C2FD}" destId="{59CAF664-F1C5-45DB-B968-D7A02C59BD58}" srcOrd="6" destOrd="0" presId="urn:microsoft.com/office/officeart/2005/8/layout/equation1"/>
    <dgm:cxn modelId="{3F6E9B58-8A21-4210-A410-58A1588CA3AF}" type="presParOf" srcId="{F3C8D500-97CC-4303-903B-A1E975F0C2FD}" destId="{91337A26-A2D0-41DC-9B51-46587FE994BE}" srcOrd="7" destOrd="0" presId="urn:microsoft.com/office/officeart/2005/8/layout/equation1"/>
    <dgm:cxn modelId="{EE2FD428-877F-4917-9BB2-5952BBE51536}" type="presParOf" srcId="{F3C8D500-97CC-4303-903B-A1E975F0C2FD}" destId="{E504B463-461B-4433-BE91-079531D3768D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72684-9EDE-4A87-9BAB-59F015CCB89F}">
      <dsp:nvSpPr>
        <dsp:cNvPr id="0" name=""/>
        <dsp:cNvSpPr/>
      </dsp:nvSpPr>
      <dsp:spPr>
        <a:xfrm>
          <a:off x="2571" y="1111304"/>
          <a:ext cx="2507456" cy="93943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Money</a:t>
          </a:r>
          <a:endParaRPr lang="en-US" sz="2600" kern="1200" dirty="0"/>
        </a:p>
      </dsp:txBody>
      <dsp:txXfrm>
        <a:off x="2571" y="1111304"/>
        <a:ext cx="2507456" cy="939436"/>
      </dsp:txXfrm>
    </dsp:sp>
    <dsp:sp modelId="{55B44E89-4CE7-4B66-A2B3-52D9195D7F3A}">
      <dsp:nvSpPr>
        <dsp:cNvPr id="0" name=""/>
        <dsp:cNvSpPr/>
      </dsp:nvSpPr>
      <dsp:spPr>
        <a:xfrm>
          <a:off x="2571" y="2050740"/>
          <a:ext cx="2507456" cy="224815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smtClean="0"/>
            <a:t>Organized online crime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smtClean="0"/>
            <a:t>New methods to commit old crimes</a:t>
          </a:r>
          <a:endParaRPr lang="en-US" sz="2600" kern="1200" dirty="0"/>
        </a:p>
      </dsp:txBody>
      <dsp:txXfrm>
        <a:off x="2571" y="2050740"/>
        <a:ext cx="2507456" cy="2248155"/>
      </dsp:txXfrm>
    </dsp:sp>
    <dsp:sp modelId="{ED3313B2-8F3D-45AA-939B-02C94C65B81A}">
      <dsp:nvSpPr>
        <dsp:cNvPr id="0" name=""/>
        <dsp:cNvSpPr/>
      </dsp:nvSpPr>
      <dsp:spPr>
        <a:xfrm>
          <a:off x="2861071" y="1111304"/>
          <a:ext cx="2507456" cy="93943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Personal or Political Agenda</a:t>
          </a:r>
          <a:endParaRPr lang="en-US" sz="2600" kern="1200" dirty="0"/>
        </a:p>
      </dsp:txBody>
      <dsp:txXfrm>
        <a:off x="2861071" y="1111304"/>
        <a:ext cx="2507456" cy="939436"/>
      </dsp:txXfrm>
    </dsp:sp>
    <dsp:sp modelId="{F3AEF6B4-4187-48D7-A456-FC11AB2C9E96}">
      <dsp:nvSpPr>
        <dsp:cNvPr id="0" name=""/>
        <dsp:cNvSpPr/>
      </dsp:nvSpPr>
      <dsp:spPr>
        <a:xfrm>
          <a:off x="2861071" y="2050740"/>
          <a:ext cx="2507456" cy="224815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smtClean="0"/>
            <a:t>State actors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smtClean="0"/>
            <a:t>“Hacktivists”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smtClean="0"/>
            <a:t>Disgruntled employees</a:t>
          </a:r>
          <a:endParaRPr lang="en-US" sz="2600" kern="1200" dirty="0"/>
        </a:p>
      </dsp:txBody>
      <dsp:txXfrm>
        <a:off x="2861071" y="2050740"/>
        <a:ext cx="2507456" cy="2248155"/>
      </dsp:txXfrm>
    </dsp:sp>
    <dsp:sp modelId="{9B0E6F73-8303-48BB-8455-037156F1084A}">
      <dsp:nvSpPr>
        <dsp:cNvPr id="0" name=""/>
        <dsp:cNvSpPr/>
      </dsp:nvSpPr>
      <dsp:spPr>
        <a:xfrm>
          <a:off x="5719571" y="1111304"/>
          <a:ext cx="2507456" cy="93943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Lulz</a:t>
          </a:r>
          <a:endParaRPr lang="en-US" sz="2600" kern="1200" dirty="0"/>
        </a:p>
      </dsp:txBody>
      <dsp:txXfrm>
        <a:off x="5719571" y="1111304"/>
        <a:ext cx="2507456" cy="939436"/>
      </dsp:txXfrm>
    </dsp:sp>
    <dsp:sp modelId="{27107114-722F-414D-8F2A-FD3641368BA5}">
      <dsp:nvSpPr>
        <dsp:cNvPr id="0" name=""/>
        <dsp:cNvSpPr/>
      </dsp:nvSpPr>
      <dsp:spPr>
        <a:xfrm>
          <a:off x="5719571" y="2050740"/>
          <a:ext cx="2507456" cy="224815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smtClean="0"/>
            <a:t>Vandalism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smtClean="0"/>
            <a:t>Curiosity</a:t>
          </a:r>
          <a:endParaRPr lang="en-US" sz="2600" kern="1200" dirty="0"/>
        </a:p>
      </dsp:txBody>
      <dsp:txXfrm>
        <a:off x="5719571" y="2050740"/>
        <a:ext cx="2507456" cy="2248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57796-7406-41DC-A472-FA5F9BE9FC13}">
      <dsp:nvSpPr>
        <dsp:cNvPr id="0" name=""/>
        <dsp:cNvSpPr/>
      </dsp:nvSpPr>
      <dsp:spPr>
        <a:xfrm>
          <a:off x="4131" y="1538999"/>
          <a:ext cx="2113277" cy="554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Information</a:t>
          </a:r>
          <a:endParaRPr lang="en-US" sz="2800" kern="1200" dirty="0"/>
        </a:p>
      </dsp:txBody>
      <dsp:txXfrm>
        <a:off x="4131" y="1538999"/>
        <a:ext cx="2113277" cy="554400"/>
      </dsp:txXfrm>
    </dsp:sp>
    <dsp:sp modelId="{A09B4003-EE75-4A81-97D7-FA68A6B5F888}">
      <dsp:nvSpPr>
        <dsp:cNvPr id="0" name=""/>
        <dsp:cNvSpPr/>
      </dsp:nvSpPr>
      <dsp:spPr>
        <a:xfrm>
          <a:off x="2117409" y="395549"/>
          <a:ext cx="422655" cy="28413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2B690-827D-4421-928E-7B8FE76C2A8E}">
      <dsp:nvSpPr>
        <dsp:cNvPr id="0" name=""/>
        <dsp:cNvSpPr/>
      </dsp:nvSpPr>
      <dsp:spPr>
        <a:xfrm>
          <a:off x="2709127" y="395549"/>
          <a:ext cx="5748116" cy="28413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Financial (banking, credit, etc.)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Health (medical records, prescriptions, etc.)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Personnel files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Intellectual property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smtClean="0"/>
            <a:t>Critical business info</a:t>
          </a:r>
          <a:endParaRPr lang="en-US" sz="2800" b="1" kern="1200" dirty="0"/>
        </a:p>
      </dsp:txBody>
      <dsp:txXfrm>
        <a:off x="2709127" y="395549"/>
        <a:ext cx="5748116" cy="2841300"/>
      </dsp:txXfrm>
    </dsp:sp>
    <dsp:sp modelId="{1291AF48-3796-4DA1-BF75-62878FD18192}">
      <dsp:nvSpPr>
        <dsp:cNvPr id="0" name=""/>
        <dsp:cNvSpPr/>
      </dsp:nvSpPr>
      <dsp:spPr>
        <a:xfrm>
          <a:off x="4131" y="3822749"/>
          <a:ext cx="2113277" cy="554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Access</a:t>
          </a:r>
          <a:endParaRPr lang="en-US" sz="2800" kern="1200" dirty="0"/>
        </a:p>
      </dsp:txBody>
      <dsp:txXfrm>
        <a:off x="4131" y="3822749"/>
        <a:ext cx="2113277" cy="554400"/>
      </dsp:txXfrm>
    </dsp:sp>
    <dsp:sp modelId="{E1856535-AB5D-4C1D-AC5F-A68528EF18A6}">
      <dsp:nvSpPr>
        <dsp:cNvPr id="0" name=""/>
        <dsp:cNvSpPr/>
      </dsp:nvSpPr>
      <dsp:spPr>
        <a:xfrm>
          <a:off x="2117409" y="3337649"/>
          <a:ext cx="422655" cy="152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74661-41CE-485C-B78E-9589327F53DD}">
      <dsp:nvSpPr>
        <dsp:cNvPr id="0" name=""/>
        <dsp:cNvSpPr/>
      </dsp:nvSpPr>
      <dsp:spPr>
        <a:xfrm>
          <a:off x="2709127" y="3337649"/>
          <a:ext cx="5748116" cy="152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Networks and devices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Physical location or things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Information or more access</a:t>
          </a:r>
          <a:endParaRPr lang="en-US" sz="2800" kern="1200" dirty="0"/>
        </a:p>
      </dsp:txBody>
      <dsp:txXfrm>
        <a:off x="2709127" y="3337649"/>
        <a:ext cx="5748116" cy="1524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BE8D5-C0B2-41CE-805F-9B6CD90B271D}">
      <dsp:nvSpPr>
        <dsp:cNvPr id="0" name=""/>
        <dsp:cNvSpPr/>
      </dsp:nvSpPr>
      <dsp:spPr>
        <a:xfrm>
          <a:off x="772" y="914398"/>
          <a:ext cx="2332074" cy="342900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t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PEOPLE</a:t>
          </a:r>
          <a:endParaRPr lang="en-US" sz="29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 smtClean="0"/>
            <a:t>Categories of users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 smtClean="0"/>
            <a:t>Employee lifecycle</a:t>
          </a:r>
          <a:endParaRPr lang="en-US" sz="2300" kern="1200" dirty="0"/>
        </a:p>
      </dsp:txBody>
      <dsp:txXfrm>
        <a:off x="114614" y="1028240"/>
        <a:ext cx="2104390" cy="3201318"/>
      </dsp:txXfrm>
    </dsp:sp>
    <dsp:sp modelId="{18A217D2-865C-4BE8-BBAC-93E445F6C105}">
      <dsp:nvSpPr>
        <dsp:cNvPr id="0" name=""/>
        <dsp:cNvSpPr/>
      </dsp:nvSpPr>
      <dsp:spPr>
        <a:xfrm>
          <a:off x="2425562" y="2297770"/>
          <a:ext cx="662258" cy="662258"/>
        </a:xfrm>
        <a:prstGeom prst="mathPlus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513344" y="2551017"/>
        <a:ext cx="486694" cy="155764"/>
      </dsp:txXfrm>
    </dsp:sp>
    <dsp:sp modelId="{52FB0A34-2817-4390-8603-6ABAA0C48260}">
      <dsp:nvSpPr>
        <dsp:cNvPr id="0" name=""/>
        <dsp:cNvSpPr/>
      </dsp:nvSpPr>
      <dsp:spPr>
        <a:xfrm>
          <a:off x="3180537" y="914398"/>
          <a:ext cx="2332074" cy="342900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t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THINGS</a:t>
          </a:r>
          <a:endParaRPr lang="en-US" sz="29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smtClean="0"/>
            <a:t>Function (Access control? Critical asset?)</a:t>
          </a: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smtClean="0"/>
            <a:t>Mobile?</a:t>
          </a: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smtClean="0"/>
            <a:t>Owner?</a:t>
          </a:r>
          <a:endParaRPr lang="en-US" sz="2300" kern="1200"/>
        </a:p>
      </dsp:txBody>
      <dsp:txXfrm>
        <a:off x="3294379" y="1028240"/>
        <a:ext cx="2104390" cy="3201318"/>
      </dsp:txXfrm>
    </dsp:sp>
    <dsp:sp modelId="{59CAF664-F1C5-45DB-B968-D7A02C59BD58}">
      <dsp:nvSpPr>
        <dsp:cNvPr id="0" name=""/>
        <dsp:cNvSpPr/>
      </dsp:nvSpPr>
      <dsp:spPr>
        <a:xfrm>
          <a:off x="5605327" y="2297770"/>
          <a:ext cx="662258" cy="662258"/>
        </a:xfrm>
        <a:prstGeom prst="mathEqual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5693109" y="2434195"/>
        <a:ext cx="486694" cy="389408"/>
      </dsp:txXfrm>
    </dsp:sp>
    <dsp:sp modelId="{E504B463-461B-4433-BE91-079531D3768D}">
      <dsp:nvSpPr>
        <dsp:cNvPr id="0" name=""/>
        <dsp:cNvSpPr/>
      </dsp:nvSpPr>
      <dsp:spPr>
        <a:xfrm>
          <a:off x="6360302" y="995684"/>
          <a:ext cx="2332074" cy="32664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PEOPLE + THINGS</a:t>
          </a:r>
          <a:endParaRPr lang="en-US" sz="28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smtClean="0"/>
            <a:t>Inside - workflows and data lifecycle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Outside - access and transfer</a:t>
          </a:r>
          <a:endParaRPr lang="en-US" sz="2200" kern="1200" dirty="0"/>
        </a:p>
      </dsp:txBody>
      <dsp:txXfrm>
        <a:off x="6474144" y="1109526"/>
        <a:ext cx="2104390" cy="3038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0E6AA-10D7-D34F-A706-76A1FF839870}" type="datetime1">
              <a:rPr lang="en-US" smtClean="0"/>
              <a:t>6/7/17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4E92E-C040-214A-BFA7-246D307D7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6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591F9C98-25E0-F543-BBA6-4BF73A450346}" type="datetime1">
              <a:rPr lang="en-US" smtClean="0"/>
              <a:pPr>
                <a:defRPr/>
              </a:pPr>
              <a:t>6/7/17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7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38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lang="en-US" sz="4800" kern="1200" spc="-200" dirty="0">
                <a:solidFill>
                  <a:schemeClr val="tx1">
                    <a:lumMod val="75000"/>
                    <a:lumOff val="2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600450"/>
            <a:ext cx="7773988" cy="1752600"/>
          </a:xfrm>
        </p:spPr>
        <p:txBody>
          <a:bodyPr anchor="t"/>
          <a:lstStyle>
            <a:lvl1pPr marL="0" indent="0" algn="l">
              <a:buNone/>
              <a:defRPr lang="en-US" sz="2000" kern="1200" spc="-4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ES&amp;A-Logo-REV-150513_v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5" b="13170"/>
          <a:stretch/>
        </p:blipFill>
        <p:spPr>
          <a:xfrm>
            <a:off x="4876800" y="530352"/>
            <a:ext cx="4114800" cy="123331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6781800" y="6459538"/>
            <a:ext cx="234711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pc="-1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  <a:endParaRPr lang="en-US" sz="1400" spc="-1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38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2CA4-610E-4659-895D-A53A22E3BC24}" type="datetime4">
              <a:rPr lang="en-US" smtClean="0"/>
              <a:t>June 7, 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79DB9-AC7F-4440-993D-C1B2DC83C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81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75AD-76BB-495D-9B50-FEDB8335EEDE}" type="datetime4">
              <a:rPr lang="en-US" smtClean="0"/>
              <a:t>June 7, 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86AE5-D64D-46AE-A283-56217908C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083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BC143-5A3C-49FC-A0EF-E83B23F86F8A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D805-E5B5-40F5-94A9-C9BFDA8CA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484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39B4-2D04-4B40-B33E-F339A9E50CD0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06F5B-7D65-4575-B8F4-DE4D1BCF5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93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6090C-57C1-4C3E-9DD3-8BE8FF3162C7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25425" y="1553317"/>
            <a:ext cx="869314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baseline="0" dirty="0" smtClean="0">
                <a:latin typeface="Ebrima" panose="02000000000000000000" pitchFamily="2" charset="0"/>
              </a:rPr>
              <a:t>Disclaimer</a:t>
            </a:r>
          </a:p>
          <a:p>
            <a:pPr algn="ctr"/>
            <a:endParaRPr lang="en-US" sz="3200" baseline="0" dirty="0" smtClean="0">
              <a:latin typeface="Ebrima" panose="02000000000000000000" pitchFamily="2" charset="0"/>
            </a:endParaRPr>
          </a:p>
          <a:p>
            <a:pPr algn="ctr"/>
            <a:r>
              <a:rPr lang="en-US" sz="2800" i="0" baseline="0" dirty="0" smtClean="0">
                <a:latin typeface="Ebrima" panose="02000000000000000000" pitchFamily="2" charset="0"/>
              </a:rPr>
              <a:t>This document has been provided for informational purposes only and is not intended and should not be construed to constitute legal advice. </a:t>
            </a:r>
          </a:p>
          <a:p>
            <a:pPr algn="ctr"/>
            <a:r>
              <a:rPr lang="en-US" sz="2800" i="0" baseline="0" dirty="0" smtClean="0">
                <a:latin typeface="Ebrima" panose="02000000000000000000" pitchFamily="2" charset="0"/>
              </a:rPr>
              <a:t>Please consult an attorney </a:t>
            </a:r>
          </a:p>
          <a:p>
            <a:pPr algn="ctr"/>
            <a:r>
              <a:rPr lang="en-US" sz="2800" i="0" baseline="0" dirty="0" smtClean="0">
                <a:latin typeface="Ebrima" panose="02000000000000000000" pitchFamily="2" charset="0"/>
              </a:rPr>
              <a:t>if you have specific legal issues.</a:t>
            </a:r>
            <a:endParaRPr lang="en-US" sz="2800" i="0" baseline="0" dirty="0">
              <a:latin typeface="Ebrima" panose="02000000000000000000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180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6090C-57C1-4C3E-9DD3-8BE8FF3162C7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17486" y="3156902"/>
            <a:ext cx="8709025" cy="523220"/>
          </a:xfrm>
        </p:spPr>
        <p:txBody>
          <a:bodyPr anchor="t" anchorCtr="0">
            <a:spAutoFit/>
          </a:bodyPr>
          <a:lstStyle>
            <a:lvl1pPr marL="0" indent="0">
              <a:buNone/>
              <a:defRPr sz="2500"/>
            </a:lvl1pPr>
          </a:lstStyle>
          <a:p>
            <a:pPr algn="ctr"/>
            <a:endParaRPr lang="en-US" sz="2800" i="0" baseline="0" dirty="0" smtClean="0">
              <a:latin typeface="Ebrima" panose="02000000000000000000" pitchFamily="2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25426" y="1157640"/>
            <a:ext cx="8693148" cy="202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Confidential and proprietary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This document contains confidential and proprietary business information.  It is intended solely for the purpose of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17486" y="4495800"/>
            <a:ext cx="869315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Any unauthorized use, dissemination, distribution, or copying of this document is strictly prohibited.</a:t>
            </a:r>
          </a:p>
        </p:txBody>
      </p:sp>
    </p:spTree>
    <p:extLst>
      <p:ext uri="{BB962C8B-B14F-4D97-AF65-F5344CB8AC3E}">
        <p14:creationId xmlns:p14="http://schemas.microsoft.com/office/powerpoint/2010/main" val="1013357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EC1A-31C9-45F8-AF46-11A7D4AAE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106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0"/>
            <a:ext cx="5715000" cy="1362075"/>
          </a:xfrm>
        </p:spPr>
        <p:txBody>
          <a:bodyPr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28813"/>
            <a:ext cx="5715000" cy="1500187"/>
          </a:xfrm>
        </p:spPr>
        <p:txBody>
          <a:bodyPr anchor="b"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en-US" sz="2000" kern="1200" dirty="0" smtClean="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637D9-31A6-41B8-8AD6-B484195297E1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C4B33-2189-4FF3-BA77-8D2407C1D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5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88720"/>
            <a:ext cx="4038600" cy="49374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88720"/>
            <a:ext cx="4038600" cy="49374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0DF0A-DC70-48EE-925E-1D70493B884F}" type="datetime4">
              <a:rPr lang="en-US" smtClean="0"/>
              <a:t>June 7, 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E9D1-63DF-4E0D-BCFC-91730AE6C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032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87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482"/>
            <a:ext cx="4040188" cy="42976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11887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165"/>
            <a:ext cx="4041775" cy="42979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077A-BFA8-42B6-9931-9AA3B1A2933A}" type="datetime4">
              <a:rPr lang="en-US" smtClean="0"/>
              <a:t>June 7, 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A48E-9801-44ED-A005-1320D7B20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83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4895-3DA5-4E35-A132-A6BB3C911BCA}" type="datetime4">
              <a:rPr lang="en-US" smtClean="0"/>
              <a:t>June 7, 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88228-34C4-426C-92D2-F8E8F725E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84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A8A17-608D-4EAF-92E8-321CADAEDC14}" type="datetime4">
              <a:rPr lang="en-US" smtClean="0"/>
              <a:t>June 7, 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6810-F798-48C5-A15C-F467B53E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73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91440"/>
            <a:ext cx="7315200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8720"/>
            <a:ext cx="8229600" cy="498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400799"/>
            <a:ext cx="48768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6400800"/>
            <a:ext cx="9144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27125" y="6400800"/>
            <a:ext cx="779145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399" y="6400798"/>
            <a:ext cx="1908175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DC86090C-57C1-4C3E-9DD3-8BE8FF3162C7}" type="datetime4">
              <a:rPr lang="en-US" smtClean="0"/>
              <a:t>June 7, 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5425" y="6400799"/>
            <a:ext cx="917575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Cybersecurity Hygiene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…because you might be picking your friend’s nose.</a:t>
            </a:r>
          </a:p>
          <a:p>
            <a:endParaRPr lang="en-US" dirty="0"/>
          </a:p>
          <a:p>
            <a:r>
              <a:rPr lang="en-US" dirty="0" smtClean="0"/>
              <a:t>Sam Sneed</a:t>
            </a:r>
          </a:p>
          <a:p>
            <a:r>
              <a:rPr lang="en-US" dirty="0" smtClean="0"/>
              <a:t>June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3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eat things off the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before you connect</a:t>
            </a:r>
          </a:p>
          <a:p>
            <a:pPr lvl="1"/>
            <a:r>
              <a:rPr lang="en-US" dirty="0" smtClean="0"/>
              <a:t>How public is the network?</a:t>
            </a:r>
          </a:p>
          <a:p>
            <a:pPr lvl="1"/>
            <a:r>
              <a:rPr lang="en-US" dirty="0" smtClean="0"/>
              <a:t>How secure is the device?</a:t>
            </a:r>
          </a:p>
          <a:p>
            <a:r>
              <a:rPr lang="en-US" dirty="0" smtClean="0"/>
              <a:t>Man-in-the-middle </a:t>
            </a:r>
            <a:r>
              <a:rPr lang="en-US" dirty="0" smtClean="0"/>
              <a:t>attacks</a:t>
            </a:r>
          </a:p>
          <a:p>
            <a:r>
              <a:rPr lang="en-US" dirty="0" err="1" smtClean="0"/>
              <a:t>Dyn</a:t>
            </a:r>
            <a:r>
              <a:rPr lang="en-US" dirty="0" smtClean="0"/>
              <a:t> attack, October 2016</a:t>
            </a:r>
          </a:p>
          <a:p>
            <a:pPr lvl="1"/>
            <a:r>
              <a:rPr lang="en-US" dirty="0" err="1" smtClean="0"/>
              <a:t>IoT</a:t>
            </a:r>
            <a:r>
              <a:rPr lang="en-US" dirty="0" smtClean="0"/>
              <a:t> devices infected w/ malware* became botnet (baby monitors, printers, cameras)</a:t>
            </a:r>
          </a:p>
          <a:p>
            <a:pPr lvl="1"/>
            <a:r>
              <a:rPr lang="en-US" dirty="0" smtClean="0"/>
              <a:t>DDoS attacks took down major online services and retailers 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* The malware used, “</a:t>
            </a:r>
            <a:r>
              <a:rPr lang="en-US" sz="2000" dirty="0" err="1" smtClean="0"/>
              <a:t>Mirai</a:t>
            </a:r>
            <a:r>
              <a:rPr lang="en-US" sz="2000" dirty="0" smtClean="0"/>
              <a:t>,” is Japanese for “the future”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eat things off the ground</a:t>
            </a:r>
            <a:br>
              <a:rPr lang="en-US" dirty="0" smtClean="0"/>
            </a:br>
            <a:r>
              <a:rPr lang="en-US" dirty="0" smtClean="0"/>
              <a:t>(Beware of free lunch)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public networks, especially open ones</a:t>
            </a:r>
          </a:p>
          <a:p>
            <a:r>
              <a:rPr lang="en-US" dirty="0" smtClean="0"/>
              <a:t>Avoid </a:t>
            </a:r>
            <a:r>
              <a:rPr lang="en-US" dirty="0"/>
              <a:t>logging into sensitive services while on a public network</a:t>
            </a:r>
          </a:p>
          <a:p>
            <a:r>
              <a:rPr lang="en-US" dirty="0" smtClean="0"/>
              <a:t>Consider using a VPN or mobile network</a:t>
            </a:r>
          </a:p>
          <a:p>
            <a:r>
              <a:rPr lang="en-US" dirty="0" smtClean="0"/>
              <a:t>Do you really need an internet-connected teapot?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share cooties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who and what you interact with</a:t>
            </a:r>
          </a:p>
          <a:p>
            <a:pPr lvl="1"/>
            <a:r>
              <a:rPr lang="en-US" dirty="0" smtClean="0"/>
              <a:t>What is their cybersecurity hygiene like?</a:t>
            </a:r>
          </a:p>
          <a:p>
            <a:pPr lvl="1"/>
            <a:r>
              <a:rPr lang="en-US" dirty="0"/>
              <a:t>Where have their devices been?</a:t>
            </a:r>
          </a:p>
          <a:p>
            <a:pPr lvl="1"/>
            <a:r>
              <a:rPr lang="en-US" dirty="0" smtClean="0"/>
              <a:t>Where have those thumb drives </a:t>
            </a:r>
            <a:r>
              <a:rPr lang="en-US" dirty="0"/>
              <a:t>been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share cooties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terms of accessing your company network</a:t>
            </a:r>
          </a:p>
          <a:p>
            <a:pPr lvl="1"/>
            <a:r>
              <a:rPr lang="en-US" dirty="0" smtClean="0"/>
              <a:t>May employees connect personal devices to the work network?</a:t>
            </a:r>
          </a:p>
          <a:p>
            <a:pPr lvl="1"/>
            <a:r>
              <a:rPr lang="en-US" dirty="0" smtClean="0"/>
              <a:t>Do contractors have access?</a:t>
            </a:r>
          </a:p>
          <a:p>
            <a:pPr lvl="1"/>
            <a:r>
              <a:rPr lang="en-US" dirty="0" smtClean="0"/>
              <a:t>Beware of “jailbroken” devices </a:t>
            </a:r>
          </a:p>
          <a:p>
            <a:pPr lvl="1"/>
            <a:r>
              <a:rPr lang="en-US" dirty="0" smtClean="0"/>
              <a:t>Consider options like mobile device management software</a:t>
            </a:r>
          </a:p>
          <a:p>
            <a:r>
              <a:rPr lang="en-US" dirty="0" smtClean="0"/>
              <a:t>Scan media (e.g. thumb drives) if they are coming in from unknown sources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up after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place for every password and every password in its </a:t>
            </a:r>
            <a:r>
              <a:rPr lang="en-US" dirty="0" smtClean="0"/>
              <a:t>place</a:t>
            </a:r>
          </a:p>
          <a:p>
            <a:pPr lvl="1"/>
            <a:r>
              <a:rPr lang="en-US" dirty="0" smtClean="0"/>
              <a:t>Where do you keep your credentials?</a:t>
            </a:r>
          </a:p>
          <a:p>
            <a:pPr lvl="1"/>
            <a:r>
              <a:rPr lang="en-US" dirty="0" smtClean="0"/>
              <a:t>When’s the last time you cleaned them out?</a:t>
            </a:r>
          </a:p>
          <a:p>
            <a:pPr lvl="1"/>
            <a:r>
              <a:rPr lang="en-US" dirty="0" smtClean="0"/>
              <a:t>Are credentials doubled up?</a:t>
            </a:r>
          </a:p>
          <a:p>
            <a:pPr lvl="1"/>
            <a:r>
              <a:rPr lang="en-US" dirty="0" smtClean="0"/>
              <a:t>How many devices across how many networks have you used your credentials 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up after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 and credentials should have an expiration date</a:t>
            </a:r>
          </a:p>
          <a:p>
            <a:r>
              <a:rPr lang="en-US" dirty="0" smtClean="0"/>
              <a:t>Mind your passwords</a:t>
            </a:r>
          </a:p>
          <a:p>
            <a:pPr lvl="1"/>
            <a:r>
              <a:rPr lang="en-US" dirty="0" smtClean="0"/>
              <a:t>Don’t double up on credential usage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many post-its are you using?</a:t>
            </a:r>
          </a:p>
          <a:p>
            <a:r>
              <a:rPr lang="en-US" dirty="0" smtClean="0"/>
              <a:t>Consider using a password manager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your doors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taking full advantage of security tools?</a:t>
            </a:r>
          </a:p>
          <a:p>
            <a:r>
              <a:rPr lang="en-US" dirty="0" smtClean="0"/>
              <a:t>Weak passwords are easy to crack</a:t>
            </a:r>
          </a:p>
          <a:p>
            <a:pPr lvl="1"/>
            <a:r>
              <a:rPr lang="en-US" dirty="0" smtClean="0"/>
              <a:t>Brute force</a:t>
            </a:r>
          </a:p>
          <a:p>
            <a:pPr lvl="1"/>
            <a:r>
              <a:rPr lang="en-US" dirty="0" smtClean="0"/>
              <a:t>Password dictionaries</a:t>
            </a:r>
            <a:endParaRPr lang="en-US" dirty="0"/>
          </a:p>
          <a:p>
            <a:r>
              <a:rPr lang="en-US" dirty="0" smtClean="0"/>
              <a:t>Access controls frequently have publicly-accessible control panels and/or default admin passwords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2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your doors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lock screens on mobile devices</a:t>
            </a:r>
          </a:p>
          <a:p>
            <a:r>
              <a:rPr lang="en-US" dirty="0" smtClean="0"/>
              <a:t>Mind your passwords</a:t>
            </a:r>
          </a:p>
          <a:p>
            <a:pPr lvl="1"/>
            <a:r>
              <a:rPr lang="en-US" dirty="0" smtClean="0"/>
              <a:t>Length (8+) </a:t>
            </a:r>
          </a:p>
          <a:p>
            <a:pPr lvl="1"/>
            <a:r>
              <a:rPr lang="en-US" dirty="0" smtClean="0"/>
              <a:t>Complexity (Upper case, lower case, number, special character)</a:t>
            </a:r>
          </a:p>
          <a:p>
            <a:r>
              <a:rPr lang="en-US" dirty="0" smtClean="0"/>
              <a:t>Don’t forget about physical security</a:t>
            </a:r>
          </a:p>
          <a:p>
            <a:r>
              <a:rPr lang="en-US" dirty="0" smtClean="0"/>
              <a:t>Change your factory default passwords</a:t>
            </a:r>
          </a:p>
          <a:p>
            <a:r>
              <a:rPr lang="en-US" b="1" dirty="0" smtClean="0"/>
              <a:t>Consider multi-factor authentication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 your hands and take your vitamins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often does your computer get a checkup?</a:t>
            </a:r>
          </a:p>
          <a:p>
            <a:pPr lvl="1"/>
            <a:r>
              <a:rPr lang="en-US" dirty="0" smtClean="0"/>
              <a:t>Automated scans?</a:t>
            </a:r>
          </a:p>
          <a:p>
            <a:pPr lvl="1"/>
            <a:r>
              <a:rPr lang="en-US" dirty="0" smtClean="0"/>
              <a:t>Software updated?</a:t>
            </a:r>
            <a:endParaRPr lang="en-US" dirty="0"/>
          </a:p>
          <a:p>
            <a:r>
              <a:rPr lang="en-US" dirty="0" err="1" smtClean="0"/>
              <a:t>WannaCry</a:t>
            </a:r>
            <a:r>
              <a:rPr lang="en-US" dirty="0" smtClean="0"/>
              <a:t>, May 2017</a:t>
            </a:r>
          </a:p>
          <a:p>
            <a:pPr lvl="1"/>
            <a:r>
              <a:rPr lang="en-US" dirty="0" smtClean="0"/>
              <a:t>Affected unpatched Microsoft operating systems</a:t>
            </a:r>
          </a:p>
          <a:p>
            <a:pPr lvl="2"/>
            <a:r>
              <a:rPr lang="en-US" dirty="0" smtClean="0"/>
              <a:t>Supported OS could patch in March 2017 </a:t>
            </a:r>
            <a:r>
              <a:rPr lang="en-US" dirty="0"/>
              <a:t>(Windows Vista, 7, 8.1, 10) </a:t>
            </a:r>
            <a:endParaRPr lang="en-US" dirty="0" smtClean="0"/>
          </a:p>
          <a:p>
            <a:pPr lvl="2"/>
            <a:r>
              <a:rPr lang="en-US" dirty="0" smtClean="0"/>
              <a:t>Unsupported OS had no patch (XP, others)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50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 your hands and take your vitamins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software updated </a:t>
            </a:r>
            <a:endParaRPr lang="en-US" dirty="0" smtClean="0"/>
          </a:p>
          <a:p>
            <a:pPr lvl="1"/>
            <a:r>
              <a:rPr lang="en-US" dirty="0" smtClean="0"/>
              <a:t>Consider SaaS models</a:t>
            </a:r>
          </a:p>
          <a:p>
            <a:r>
              <a:rPr lang="en-US" dirty="0" smtClean="0"/>
              <a:t>Get regular checkups</a:t>
            </a:r>
          </a:p>
          <a:p>
            <a:pPr lvl="1"/>
            <a:r>
              <a:rPr lang="en-US" dirty="0" smtClean="0"/>
              <a:t>Schedule regular scans</a:t>
            </a:r>
          </a:p>
          <a:p>
            <a:r>
              <a:rPr lang="en-US" dirty="0" smtClean="0"/>
              <a:t>Don’t ignore warning signs</a:t>
            </a:r>
          </a:p>
          <a:p>
            <a:pPr lvl="1"/>
            <a:r>
              <a:rPr lang="en-US" dirty="0" smtClean="0"/>
              <a:t>Error messages sometimes have important things to say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9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6090C-57C1-4C3E-9DD3-8BE8FF3162C7}" type="datetime4">
              <a:rPr lang="en-US" smtClean="0"/>
              <a:t>June 7, 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6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it work for your organization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</a:p>
          <a:p>
            <a:r>
              <a:rPr lang="en-US" dirty="0" smtClean="0"/>
              <a:t>Processes</a:t>
            </a:r>
          </a:p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stock of your operations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073551"/>
              </p:ext>
            </p:extLst>
          </p:nvPr>
        </p:nvGraphicFramePr>
        <p:xfrm>
          <a:off x="225425" y="914400"/>
          <a:ext cx="8693149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risk tolerance?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Liability for protected information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Financial</a:t>
            </a:r>
          </a:p>
          <a:p>
            <a:pPr lvl="1"/>
            <a:r>
              <a:rPr lang="en-US" dirty="0" smtClean="0"/>
              <a:t>Info re children</a:t>
            </a:r>
          </a:p>
          <a:p>
            <a:pPr lvl="1"/>
            <a:r>
              <a:rPr lang="en-US" dirty="0" smtClean="0"/>
              <a:t>Security-related</a:t>
            </a:r>
          </a:p>
          <a:p>
            <a:r>
              <a:rPr lang="en-US" dirty="0" smtClean="0"/>
              <a:t>Relationship to customers and vendors</a:t>
            </a:r>
          </a:p>
          <a:p>
            <a:r>
              <a:rPr lang="en-US" dirty="0" smtClean="0"/>
              <a:t>Business continuity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55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Formalize, document, and train!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Policies and agreements</a:t>
            </a:r>
          </a:p>
          <a:p>
            <a:pPr lvl="1"/>
            <a:r>
              <a:rPr lang="en-US" dirty="0" smtClean="0"/>
              <a:t>IP and </a:t>
            </a:r>
            <a:r>
              <a:rPr lang="en-US" dirty="0"/>
              <a:t>employment</a:t>
            </a:r>
          </a:p>
          <a:p>
            <a:pPr lvl="1"/>
            <a:r>
              <a:rPr lang="en-US" dirty="0" smtClean="0"/>
              <a:t>Data classification</a:t>
            </a:r>
          </a:p>
          <a:p>
            <a:pPr lvl="1"/>
            <a:r>
              <a:rPr lang="en-US" dirty="0" smtClean="0"/>
              <a:t>Data retention (lifecycle handling)</a:t>
            </a:r>
            <a:endParaRPr lang="en-US" dirty="0"/>
          </a:p>
          <a:p>
            <a:pPr lvl="1"/>
            <a:r>
              <a:rPr lang="en-US" dirty="0" smtClean="0"/>
              <a:t>BYOD and network access</a:t>
            </a:r>
          </a:p>
          <a:p>
            <a:r>
              <a:rPr lang="en-US" dirty="0" smtClean="0"/>
              <a:t>Training and documentation</a:t>
            </a:r>
          </a:p>
          <a:p>
            <a:pPr lvl="1"/>
            <a:r>
              <a:rPr lang="en-US" dirty="0" smtClean="0"/>
              <a:t>Onboarding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offboarding</a:t>
            </a:r>
            <a:endParaRPr lang="en-US" dirty="0" smtClean="0"/>
          </a:p>
          <a:p>
            <a:pPr lvl="1"/>
            <a:r>
              <a:rPr lang="en-US" dirty="0" smtClean="0"/>
              <a:t>Periodic training, changes in access rights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7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Expertise and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Inside your organization</a:t>
            </a:r>
          </a:p>
          <a:p>
            <a:pPr lvl="1"/>
            <a:r>
              <a:rPr lang="en-US" dirty="0" smtClean="0"/>
              <a:t>Departments – IT, HR, Legal</a:t>
            </a:r>
          </a:p>
          <a:p>
            <a:pPr lvl="1"/>
            <a:r>
              <a:rPr lang="en-US" dirty="0" smtClean="0"/>
              <a:t>Levels – Executive, front-line</a:t>
            </a:r>
          </a:p>
          <a:p>
            <a:pPr lvl="1"/>
            <a:r>
              <a:rPr lang="en-US" dirty="0" smtClean="0"/>
              <a:t>Generations – consider reverse mentoring</a:t>
            </a:r>
          </a:p>
          <a:p>
            <a:r>
              <a:rPr lang="en-US" dirty="0" smtClean="0"/>
              <a:t>Outside your organization</a:t>
            </a:r>
          </a:p>
          <a:p>
            <a:pPr lvl="1"/>
            <a:r>
              <a:rPr lang="en-US" dirty="0"/>
              <a:t>Technical expertise</a:t>
            </a:r>
          </a:p>
          <a:p>
            <a:pPr lvl="1"/>
            <a:r>
              <a:rPr lang="en-US" dirty="0" smtClean="0"/>
              <a:t>Insurance</a:t>
            </a:r>
          </a:p>
          <a:p>
            <a:pPr lvl="1"/>
            <a:r>
              <a:rPr lang="en-US" dirty="0" smtClean="0"/>
              <a:t>Incident response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87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0"/>
            <a:ext cx="6553200" cy="1362075"/>
          </a:xfrm>
        </p:spPr>
        <p:txBody>
          <a:bodyPr/>
          <a:lstStyle/>
          <a:p>
            <a:r>
              <a:rPr lang="en-US" dirty="0" smtClean="0"/>
              <a:t>Yes, it is your problem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you don’t know will hurt you.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7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people hack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652563"/>
              </p:ext>
            </p:extLst>
          </p:nvPr>
        </p:nvGraphicFramePr>
        <p:xfrm>
          <a:off x="457200" y="7620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9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everyone is a juicy target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29584"/>
              </p:ext>
            </p:extLst>
          </p:nvPr>
        </p:nvGraphicFramePr>
        <p:xfrm>
          <a:off x="225425" y="914400"/>
          <a:ext cx="8461375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3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could happen when you’re hit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Create backdoors, load </a:t>
            </a:r>
            <a:r>
              <a:rPr lang="en-US" dirty="0"/>
              <a:t>additional </a:t>
            </a:r>
            <a:r>
              <a:rPr lang="en-US" dirty="0" smtClean="0"/>
              <a:t>code</a:t>
            </a:r>
            <a:endParaRPr lang="en-US" dirty="0"/>
          </a:p>
          <a:p>
            <a:r>
              <a:rPr lang="en-US" dirty="0" smtClean="0"/>
              <a:t>Loss of control of devices</a:t>
            </a:r>
          </a:p>
          <a:p>
            <a:r>
              <a:rPr lang="en-US" dirty="0" smtClean="0"/>
              <a:t>Exfiltration of info</a:t>
            </a:r>
          </a:p>
          <a:p>
            <a:r>
              <a:rPr lang="en-US" dirty="0" smtClean="0"/>
              <a:t>Encryption </a:t>
            </a:r>
            <a:r>
              <a:rPr lang="en-US" dirty="0"/>
              <a:t>of files</a:t>
            </a:r>
          </a:p>
          <a:p>
            <a:r>
              <a:rPr lang="en-US" dirty="0" smtClean="0"/>
              <a:t>Ask for ransom</a:t>
            </a:r>
          </a:p>
          <a:p>
            <a:r>
              <a:rPr lang="en-US" dirty="0" smtClean="0"/>
              <a:t>Nothing (yet)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318" y="2667000"/>
            <a:ext cx="4437164" cy="332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17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Folk wisdom for the digital 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June 7,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2017 ES&amp;A, Inc. All Rights Reserved 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Exploits and Current Events</a:t>
            </a:r>
          </a:p>
          <a:p>
            <a:r>
              <a:rPr lang="en-US" dirty="0" smtClean="0"/>
              <a:t>Practical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75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take candy from strangers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in doubt, don’t click</a:t>
            </a:r>
          </a:p>
          <a:p>
            <a:pPr lvl="1"/>
            <a:r>
              <a:rPr lang="en-US" dirty="0" smtClean="0"/>
              <a:t>Attachments may contain malware</a:t>
            </a:r>
          </a:p>
          <a:p>
            <a:pPr lvl="1"/>
            <a:r>
              <a:rPr lang="en-US" dirty="0" smtClean="0"/>
              <a:t>Links can take you to compromised websites</a:t>
            </a:r>
            <a:endParaRPr lang="en-US" dirty="0"/>
          </a:p>
          <a:p>
            <a:r>
              <a:rPr lang="en-US" dirty="0" smtClean="0"/>
              <a:t>“Phishing” common </a:t>
            </a:r>
            <a:r>
              <a:rPr lang="en-US" dirty="0"/>
              <a:t>method of </a:t>
            </a:r>
            <a:r>
              <a:rPr lang="en-US" dirty="0" smtClean="0"/>
              <a:t>attack</a:t>
            </a:r>
          </a:p>
          <a:p>
            <a:pPr lvl="1"/>
            <a:r>
              <a:rPr lang="en-US" dirty="0" smtClean="0"/>
              <a:t>Can use spoofing, social engineering, other methods to trick users into accessing infected files or websites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30587A-5265-4A83-B2A7-BD88ED41993C}" type="datetime4">
              <a:rPr lang="en-US" smtClean="0"/>
              <a:t>June 7,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6E9D1-63DF-4E0D-BCFC-91730AE6C40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1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take candy from strangers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smtClean="0"/>
              <a:t>If in doubt, don’t click)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Scan email and attachments</a:t>
            </a:r>
          </a:p>
          <a:p>
            <a:pPr lvl="1"/>
            <a:r>
              <a:rPr lang="en-US" dirty="0" smtClean="0"/>
              <a:t>Check with IT to see if this can be done automatically</a:t>
            </a:r>
          </a:p>
          <a:p>
            <a:r>
              <a:rPr lang="en-US" dirty="0" smtClean="0"/>
              <a:t>Use blacklists/ whitelists to control access</a:t>
            </a:r>
          </a:p>
          <a:p>
            <a:r>
              <a:rPr lang="en-US" dirty="0" smtClean="0"/>
              <a:t>Call and verify with the sender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30587A-5265-4A83-B2A7-BD88ED41993C}" type="datetime4">
              <a:rPr lang="en-US" smtClean="0"/>
              <a:t>June 7,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2016 ES&amp;A, Inc. All Rights Reserved Confidential and Proprietary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6E9D1-63DF-4E0D-BCFC-91730AE6C40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4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&amp;A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&amp;S Presentation Template, rev 7-30-15" id="{191626C6-AB3E-4013-A6CF-D99CC434F740}" vid="{FEAFDC67-1023-41B1-9BB4-A23E6E7408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ES&amp;A</Template>
  <TotalTime>769</TotalTime>
  <Words>1143</Words>
  <Application>Microsoft Macintosh PowerPoint</Application>
  <PresentationFormat>On-screen Show (4:3)</PresentationFormat>
  <Paragraphs>233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Ebrima</vt:lpstr>
      <vt:lpstr>ES&amp;A Slide Template</vt:lpstr>
      <vt:lpstr>Cybersecurity Hygiene</vt:lpstr>
      <vt:lpstr>PowerPoint Presentation</vt:lpstr>
      <vt:lpstr>Yes, it is your problem</vt:lpstr>
      <vt:lpstr>Why people hack</vt:lpstr>
      <vt:lpstr>Why everyone is a juicy target</vt:lpstr>
      <vt:lpstr>What could happen when you’re hit</vt:lpstr>
      <vt:lpstr>Folk wisdom for the digital age</vt:lpstr>
      <vt:lpstr>Don’t take candy from strangers</vt:lpstr>
      <vt:lpstr>Don’t take candy from strangers (If in doubt, don’t click)</vt:lpstr>
      <vt:lpstr>Don’t eat things off the ground</vt:lpstr>
      <vt:lpstr>Don’t eat things off the ground (Beware of free lunch)</vt:lpstr>
      <vt:lpstr>Don’t share cooties</vt:lpstr>
      <vt:lpstr>Don’t share cooties</vt:lpstr>
      <vt:lpstr>Pick up after yourself</vt:lpstr>
      <vt:lpstr>Pick up after yourself</vt:lpstr>
      <vt:lpstr>Lock your doors</vt:lpstr>
      <vt:lpstr>Lock your doors</vt:lpstr>
      <vt:lpstr>Wash your hands and take your vitamins</vt:lpstr>
      <vt:lpstr>Wash your hands and take your vitamins</vt:lpstr>
      <vt:lpstr>making it work for your organization</vt:lpstr>
      <vt:lpstr>Take stock of your operations</vt:lpstr>
      <vt:lpstr>What is your risk tolerance?</vt:lpstr>
      <vt:lpstr>Formalize, document, and train!</vt:lpstr>
      <vt:lpstr>Find Expertise and Help</vt:lpstr>
      <vt:lpstr>Questions?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Sneed</dc:creator>
  <cp:lastModifiedBy>Beverly da Silva</cp:lastModifiedBy>
  <cp:revision>60</cp:revision>
  <dcterms:created xsi:type="dcterms:W3CDTF">2016-01-22T20:06:03Z</dcterms:created>
  <dcterms:modified xsi:type="dcterms:W3CDTF">2017-06-08T01:17:55Z</dcterms:modified>
</cp:coreProperties>
</file>